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70136-9FB1-4531-BA3B-20CE678B9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8E63E6-6266-419C-9917-9C662D86A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2A31F-214E-446F-9EB7-52DBFCE27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8FD4D-6629-4E8A-8641-13AFB791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A02CBD-7929-49EA-A57A-670402B5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4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962E9D-C2FB-4BD6-A511-F95B672B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BBF50A-D391-40E4-A314-FDE4F42A3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176DC-990E-4F94-9D64-4863B4FE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8B8BD-94AE-4A66-A343-31FE2191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70B94-A012-4608-A4B5-88080F6B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99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4FD571-178B-420A-8E0C-0A8BB97CB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2767F9-70A8-40A4-865F-185A745C0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40F31D-A8F0-42B9-8DDE-8701E794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5D2A9-BC7C-41D0-B3F0-6FCEAC3B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E4A931-8062-4748-9909-33F2A79D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4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01DD0-5653-4ED1-8B96-6962B42C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92610-7468-4495-96A1-0A4C3D716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8D382E-9F64-4612-A6AA-44231F20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F0A9FF-B58B-4E40-91A7-C6BDB048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554432-C304-45AD-9EDC-16C04BE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64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D234F-C4B9-40B1-906A-960BC70F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711542-FDBB-4D03-A793-7899E314C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28AD9-8B0D-4BB7-A5A8-B8208822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F3084E-E4BD-4711-98C6-4222D5B4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C5864-FDA5-4A9D-A73D-206473D1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6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6518BC-D37A-4DE2-AD54-F7AADE12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F6D84F-3289-41CB-B748-A8D4EF9C6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17023B-4403-4EED-9979-FA9F49E4C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C9DA3B-2689-4B9F-A6D1-F9E408BA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BD1480-2A2A-44E1-BC4F-CF7D7F8E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E3AE4F-0CE4-4817-846D-5A25DE21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28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E67E6-0BFB-46AC-938A-E57D7183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792E58-78C4-40CF-95F2-6CCE57B8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AC11A8-9E0F-4C73-82E4-717CDA0B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7D88C7-3100-4101-BC99-6538CDB0EE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9FFC7B-5EA1-4D8D-9235-ACFA15C63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027C36-73E4-4E82-91E6-54D99116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E93280-4C9D-495F-861C-1A4F3A33D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DAFB705-6C97-48B6-B19D-3E5F04B5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17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E37E2-4226-4482-A347-EA8F5325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404678-389F-4F2E-9040-81F08F38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98ECA6-7954-4681-9BD4-24B507C2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4A1FF6-6DAD-432D-9793-5E77C38C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4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5C289F-C9E1-434C-95E9-AD580D45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D26600-8548-41E3-B50A-00903832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7EC537-7794-49E3-A52B-CF5B5553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9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B178C-3CDB-4D9F-BF27-B10DD321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DB87B-6179-4B54-BDD0-A8307324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CD1432-1331-428F-AE5E-5A505956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A5E791-8EED-4E85-92C6-4C43CE6F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B01DE8-D47D-49F4-840F-0C5C6EE1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A4890B-ED4A-4819-88CD-6DF39E8B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8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3E67B-FFA4-4551-AC72-AD418282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C480FB-1486-42CC-AE10-B834C3D4B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ADA892-C05E-4635-8718-73F44011B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1A5CF1-3CE0-4CB9-9717-0BB72CB2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DD9BA1-F320-41F1-84B8-7B1A8396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809068-A993-4EEC-85D0-60399216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74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D7E4E9-7CA0-472C-B094-44AD9C1F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BFFEC0-102C-444A-BC05-5F5B9AC3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EDA16-D18F-413F-887C-1CE17F90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172A-1657-4FA9-BC7A-D34A34BE7B7C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E7B846-7B41-4352-B357-14AB8290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E3378F-BBD8-4A42-9068-76049B17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F43D-5C63-4C63-81C3-0BC6DEA6E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69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filesender.renater.fr/?s=download&amp;token=377b55e7-cb4e-46aa-9da5-5ee86dde6ea4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filesender.renater.fr/?s=download&amp;token=6a39f91d-b0e4-472d-b782-fdf40b47371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filesender.renater.fr/?s=download&amp;token=50c3409d-a66d-41c4-874a-115adebfd41d" TargetMode="External"/><Relationship Id="rId4" Type="http://schemas.openxmlformats.org/officeDocument/2006/relationships/hyperlink" Target="https://filesender.renater.fr/?s=download&amp;token=d7bca265-b91c-4549-bc5f-6795a65276f6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uage02.apps.education.fr/index.php/s/JTZAByrKmHdLQ7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nuage02.apps.education.fr/index.php/s/7qeKwE77Z7N7xC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age02.apps.education.fr/index.php/s/yb2dR87SJ4iZGxF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nuage02.apps.education.fr/index.php/s/SJ38FHdsTYNF7wX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2CB50C5C-75FB-425F-9B72-B1F3C5AD2844}"/>
              </a:ext>
            </a:extLst>
          </p:cNvPr>
          <p:cNvSpPr txBox="1"/>
          <p:nvPr/>
        </p:nvSpPr>
        <p:spPr>
          <a:xfrm>
            <a:off x="2384571" y="167780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sng" dirty="0">
                <a:solidFill>
                  <a:srgbClr val="304C6F"/>
                </a:solidFill>
                <a:effectLst/>
                <a:latin typeface="LatoWeb"/>
                <a:hlinkClick r:id="rId2"/>
              </a:rPr>
              <a:t>https://filesender.renater.fr/?s=download&amp;token=6a39f91d-b0e4-472d-b782-fdf40b47371e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E17A66-0289-466F-B8C4-F0990C3D83E3}"/>
              </a:ext>
            </a:extLst>
          </p:cNvPr>
          <p:cNvSpPr txBox="1"/>
          <p:nvPr/>
        </p:nvSpPr>
        <p:spPr>
          <a:xfrm>
            <a:off x="142613" y="167780"/>
            <a:ext cx="2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Carrés patchwork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84163A3-04C9-458A-A2E5-BB78748DDEC0}"/>
              </a:ext>
            </a:extLst>
          </p:cNvPr>
          <p:cNvSpPr txBox="1"/>
          <p:nvPr/>
        </p:nvSpPr>
        <p:spPr>
          <a:xfrm>
            <a:off x="2384571" y="2155404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dirty="0">
                <a:solidFill>
                  <a:srgbClr val="1468A0"/>
                </a:solidFill>
                <a:effectLst/>
                <a:latin typeface="LatoWeb"/>
                <a:hlinkClick r:id="rId3"/>
              </a:rPr>
              <a:t>https://filesender.renater.fr/?s=download&amp;token=377b55e7-cb4e-46aa-9da5-5ee86dde6ea4</a:t>
            </a:r>
            <a:r>
              <a:rPr lang="fr-FR" sz="1600" b="0" i="0" u="none" strike="noStrike" dirty="0">
                <a:solidFill>
                  <a:srgbClr val="1468A0"/>
                </a:solidFill>
                <a:effectLst/>
                <a:latin typeface="LatoWeb"/>
              </a:rPr>
              <a:t> </a:t>
            </a:r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B7C920B-545D-46F0-BCFE-D2DEC77D8B7A}"/>
              </a:ext>
            </a:extLst>
          </p:cNvPr>
          <p:cNvSpPr txBox="1"/>
          <p:nvPr/>
        </p:nvSpPr>
        <p:spPr>
          <a:xfrm>
            <a:off x="142613" y="2165149"/>
            <a:ext cx="2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Visite virtuelle Filature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8346FD-D1AF-4AB9-A138-9291AADE4513}"/>
              </a:ext>
            </a:extLst>
          </p:cNvPr>
          <p:cNvSpPr txBox="1"/>
          <p:nvPr/>
        </p:nvSpPr>
        <p:spPr>
          <a:xfrm>
            <a:off x="142613" y="4162519"/>
            <a:ext cx="224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Visite virtuelle Espace Villon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13977B-1694-47B8-B057-3B3677AEFE0A}"/>
              </a:ext>
            </a:extLst>
          </p:cNvPr>
          <p:cNvSpPr txBox="1"/>
          <p:nvPr/>
        </p:nvSpPr>
        <p:spPr>
          <a:xfrm>
            <a:off x="2384571" y="416251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4"/>
              </a:rPr>
              <a:t>https://filesender.renater.fr/?s=download&amp;token=d7bca265-b91c-4549-bc5f-6795a65276f6</a:t>
            </a:r>
            <a:r>
              <a:rPr lang="fr-FR" sz="16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5E3D238-1072-47AA-9D54-6095DC7BA698}"/>
              </a:ext>
            </a:extLst>
          </p:cNvPr>
          <p:cNvSpPr txBox="1"/>
          <p:nvPr/>
        </p:nvSpPr>
        <p:spPr>
          <a:xfrm>
            <a:off x="2283903" y="6043889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5"/>
              </a:rPr>
              <a:t>https://filesender.renater.fr/?s=download&amp;token=50c3409d-a66d-41c4-874a-115adebfd41d</a:t>
            </a:r>
            <a:r>
              <a:rPr lang="fr-FR" sz="1600" dirty="0"/>
              <a:t>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FA36E5-769B-43AF-BFD2-256B8ACF87FA}"/>
              </a:ext>
            </a:extLst>
          </p:cNvPr>
          <p:cNvSpPr txBox="1"/>
          <p:nvPr/>
        </p:nvSpPr>
        <p:spPr>
          <a:xfrm>
            <a:off x="142613" y="6043889"/>
            <a:ext cx="224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Danses, </a:t>
            </a:r>
            <a:r>
              <a:rPr lang="fr-FR" dirty="0" err="1"/>
              <a:t>chatterpix</a:t>
            </a:r>
            <a:r>
              <a:rPr lang="fr-FR" dirty="0"/>
              <a:t> et élèves au travail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59F272E-D79D-497A-96AA-460FF203A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353" t="34985" r="41376" b="33823"/>
          <a:stretch/>
        </p:blipFill>
        <p:spPr>
          <a:xfrm>
            <a:off x="8707014" y="74011"/>
            <a:ext cx="1318139" cy="133914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D37A3B0-AF2C-4D16-95BE-FB258BA442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233" t="34740" r="41169" b="33945"/>
          <a:stretch/>
        </p:blipFill>
        <p:spPr>
          <a:xfrm>
            <a:off x="8713950" y="5361443"/>
            <a:ext cx="1337837" cy="13391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4B69A8-5D4B-4B2D-8B3D-CDC0187B687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1233" t="35229" r="41376" b="33945"/>
          <a:stretch/>
        </p:blipFill>
        <p:spPr>
          <a:xfrm>
            <a:off x="8711172" y="3604887"/>
            <a:ext cx="1328601" cy="13246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D944B9-5980-4E9A-B23D-065D5B1551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233" t="34740" r="41307" b="34312"/>
          <a:stretch/>
        </p:blipFill>
        <p:spPr>
          <a:xfrm>
            <a:off x="8704913" y="1849805"/>
            <a:ext cx="1322342" cy="13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5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C255B03D-269D-4017-B846-45D450E28B7C}"/>
              </a:ext>
            </a:extLst>
          </p:cNvPr>
          <p:cNvSpPr txBox="1"/>
          <p:nvPr/>
        </p:nvSpPr>
        <p:spPr>
          <a:xfrm>
            <a:off x="3682940" y="1128701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hlinkClick r:id="rId2"/>
              </a:rPr>
              <a:t>https://nuage02.apps.education.fr/index.php/s/7qeKwE77Z7N7xCP</a:t>
            </a:r>
            <a:r>
              <a:rPr lang="fr-FR" sz="14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727DC19-1209-42E9-9840-EC8ACCB8EE15}"/>
              </a:ext>
            </a:extLst>
          </p:cNvPr>
          <p:cNvSpPr txBox="1"/>
          <p:nvPr/>
        </p:nvSpPr>
        <p:spPr>
          <a:xfrm>
            <a:off x="370575" y="1139758"/>
            <a:ext cx="264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Livre Ecole de </a:t>
            </a:r>
            <a:r>
              <a:rPr lang="fr-FR" dirty="0" err="1"/>
              <a:t>Montagney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8EA6EA-AAD4-429E-9ACD-54DA85799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21" t="38288" r="40344" b="27461"/>
          <a:stretch/>
        </p:blipFill>
        <p:spPr>
          <a:xfrm>
            <a:off x="9635459" y="676942"/>
            <a:ext cx="1299589" cy="12949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3F2F8E-161D-4296-B7DD-3E68C3908E55}"/>
              </a:ext>
            </a:extLst>
          </p:cNvPr>
          <p:cNvSpPr txBox="1"/>
          <p:nvPr/>
        </p:nvSpPr>
        <p:spPr>
          <a:xfrm>
            <a:off x="395541" y="2476282"/>
            <a:ext cx="261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Livre école de </a:t>
            </a:r>
            <a:r>
              <a:rPr lang="fr-FR" dirty="0" err="1"/>
              <a:t>Vaivre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E639C8-E3C4-494F-AC8D-9B8F9513578F}"/>
              </a:ext>
            </a:extLst>
          </p:cNvPr>
          <p:cNvSpPr txBox="1"/>
          <p:nvPr/>
        </p:nvSpPr>
        <p:spPr>
          <a:xfrm>
            <a:off x="370575" y="3667897"/>
            <a:ext cx="2640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Livre et audio Montbozon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9EF2EB8-CB67-4C8C-9955-47911F3F810F}"/>
              </a:ext>
            </a:extLst>
          </p:cNvPr>
          <p:cNvSpPr txBox="1"/>
          <p:nvPr/>
        </p:nvSpPr>
        <p:spPr>
          <a:xfrm>
            <a:off x="3682940" y="2507059"/>
            <a:ext cx="65832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hlinkClick r:id="rId4"/>
              </a:rPr>
              <a:t>https://nuage02.apps.education.fr/index.php/s/SJ38FHdsTYNF7wX</a:t>
            </a:r>
            <a:r>
              <a:rPr lang="fr-FR" sz="1400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563CBE-A480-4814-997C-A895A89D8F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84" t="38247" r="40206" b="27339"/>
          <a:stretch/>
        </p:blipFill>
        <p:spPr>
          <a:xfrm>
            <a:off x="9623194" y="2081025"/>
            <a:ext cx="1311854" cy="129496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0460DD5-084F-465C-8FFD-97AC9EDBCD22}"/>
              </a:ext>
            </a:extLst>
          </p:cNvPr>
          <p:cNvSpPr txBox="1"/>
          <p:nvPr/>
        </p:nvSpPr>
        <p:spPr>
          <a:xfrm>
            <a:off x="3682940" y="3679946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hlinkClick r:id="rId6"/>
              </a:rPr>
              <a:t>https://nuage02.apps.education.fr/index.php/s/yb2dR87SJ4iZGxF</a:t>
            </a:r>
            <a:r>
              <a:rPr lang="fr-FR" sz="1400" dirty="0"/>
              <a:t>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EBDDC77-7DFB-4D52-9B33-0AA693FB10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34" t="32400" r="35391" b="16112"/>
          <a:stretch/>
        </p:blipFill>
        <p:spPr>
          <a:xfrm>
            <a:off x="9635459" y="3483293"/>
            <a:ext cx="1299589" cy="128133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3BCF390-CC03-4678-BB15-2D7DFFC19420}"/>
              </a:ext>
            </a:extLst>
          </p:cNvPr>
          <p:cNvSpPr txBox="1"/>
          <p:nvPr/>
        </p:nvSpPr>
        <p:spPr>
          <a:xfrm>
            <a:off x="370575" y="5004421"/>
            <a:ext cx="1803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Livre Ecole </a:t>
            </a:r>
            <a:r>
              <a:rPr lang="fr-FR" dirty="0" err="1"/>
              <a:t>Borey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92479A8-82B2-4C99-8880-51E9A8F977C2}"/>
              </a:ext>
            </a:extLst>
          </p:cNvPr>
          <p:cNvSpPr txBox="1"/>
          <p:nvPr/>
        </p:nvSpPr>
        <p:spPr>
          <a:xfrm>
            <a:off x="3682940" y="50733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hlinkClick r:id="rId8"/>
              </a:rPr>
              <a:t>https://nuage02.apps.education.fr/index.php/s/JTZAByrKmHdLQ7G</a:t>
            </a:r>
            <a:r>
              <a:rPr lang="fr-FR" sz="1400" dirty="0"/>
              <a:t>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7684C8B-FAAB-432D-A42E-A9D65F80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391" t="31353" r="35156" b="15417"/>
          <a:stretch/>
        </p:blipFill>
        <p:spPr>
          <a:xfrm>
            <a:off x="9635459" y="4852833"/>
            <a:ext cx="1299589" cy="132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1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159</Words>
  <Application>Microsoft Office PowerPoint</Application>
  <PresentationFormat>Grand écran</PresentationFormat>
  <Paragraphs>16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LatoWeb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dcely</dc:creator>
  <cp:lastModifiedBy>dcely</cp:lastModifiedBy>
  <cp:revision>11</cp:revision>
  <dcterms:created xsi:type="dcterms:W3CDTF">2025-06-23T12:50:11Z</dcterms:created>
  <dcterms:modified xsi:type="dcterms:W3CDTF">2025-06-30T07:42:25Z</dcterms:modified>
</cp:coreProperties>
</file>