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66" r:id="rId3"/>
    <p:sldId id="273" r:id="rId4"/>
    <p:sldId id="272" r:id="rId5"/>
    <p:sldId id="269" r:id="rId6"/>
    <p:sldId id="274" r:id="rId7"/>
    <p:sldId id="271" r:id="rId8"/>
    <p:sldId id="270" r:id="rId9"/>
  </p:sldIdLst>
  <p:sldSz cx="9144000" cy="6858000" type="screen4x3"/>
  <p:notesSz cx="7102475" cy="102330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788E479-42C1-4859-B17C-46D8731453D5}" type="datetimeFigureOut">
              <a:rPr lang="fr-FR" smtClean="0"/>
              <a:t>13/04/2019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25EB2C4C-0700-46C1-9A5D-67C6E1A9B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28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32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300" dirty="0"/>
              <a:t>Pourquoi j’ai choisi de le faire, répondre à des problématiques de  : l’attention, proposition d’essayer en classe alors que je faisais déjà de la méthodologie en classe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62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Brève présentation du programme ATOLE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87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9553" indent="-309553">
              <a:buFont typeface="Wingdings"/>
              <a:buChar char="ð"/>
            </a:pPr>
            <a:r>
              <a:rPr lang="fr-FR" dirty="0"/>
              <a:t>Innover dans sa classe </a:t>
            </a:r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Organiser dans le temps  les séances ATOLE </a:t>
            </a:r>
          </a:p>
          <a:p>
            <a:pPr marL="309553" indent="-309553">
              <a:buFont typeface="Wingdings"/>
              <a:buChar char="ð"/>
            </a:pPr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(sur l’année, dans le cycle, sur les 3 cycles)</a:t>
            </a:r>
          </a:p>
          <a:p>
            <a:pPr marL="309553" indent="-309553">
              <a:buFont typeface="Wingdings"/>
              <a:buChar char="ð"/>
            </a:pPr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Harmonisation du vocabulaire / code utilisé</a:t>
            </a:r>
          </a:p>
          <a:p>
            <a:pPr marL="309553" indent="-309553">
              <a:buFont typeface="Wingdings"/>
              <a:buChar char="ð"/>
            </a:pPr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Renforcer les apprentissages chaque année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467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Diffusion auprès des collègues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98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L’accompagnement des conseillers pédagogiques</a:t>
            </a:r>
            <a:endParaRPr lang="fr-FR" baseline="0" dirty="0"/>
          </a:p>
          <a:p>
            <a:r>
              <a:rPr lang="fr-FR" sz="1500" u="sng" dirty="0">
                <a:solidFill>
                  <a:schemeClr val="tx2">
                    <a:lumMod val="75000"/>
                  </a:schemeClr>
                </a:solidFill>
              </a:rPr>
              <a:t>Rôle des conseillers pédagogiques :</a:t>
            </a:r>
          </a:p>
          <a:p>
            <a:endParaRPr lang="fr-FR" sz="1500" u="sng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 </a:t>
            </a:r>
            <a:r>
              <a:rPr lang="fr-FR" sz="1300" dirty="0">
                <a:solidFill>
                  <a:schemeClr val="tx2">
                    <a:lumMod val="75000"/>
                  </a:schemeClr>
                </a:solidFill>
              </a:rPr>
              <a:t>Présentation du programme ATOLE </a:t>
            </a:r>
          </a:p>
          <a:p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 </a:t>
            </a:r>
            <a:r>
              <a:rPr lang="fr-FR" sz="1300" dirty="0">
                <a:solidFill>
                  <a:schemeClr val="tx2">
                    <a:lumMod val="75000"/>
                  </a:schemeClr>
                </a:solidFill>
              </a:rPr>
              <a:t>Donner les ressources</a:t>
            </a:r>
          </a:p>
          <a:p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 </a:t>
            </a:r>
            <a:r>
              <a:rPr lang="fr-FR" sz="1300" dirty="0">
                <a:solidFill>
                  <a:schemeClr val="tx2">
                    <a:lumMod val="75000"/>
                  </a:schemeClr>
                </a:solidFill>
              </a:rPr>
              <a:t>Prise en main de la classe pour une séance</a:t>
            </a:r>
          </a:p>
          <a:p>
            <a:r>
              <a:rPr lang="fr-FR" sz="1300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 </a:t>
            </a:r>
            <a:r>
              <a:rPr lang="fr-FR" sz="1300" dirty="0">
                <a:solidFill>
                  <a:schemeClr val="tx2">
                    <a:lumMod val="75000"/>
                  </a:schemeClr>
                </a:solidFill>
              </a:rPr>
              <a:t>Aide à la rédaction du projet PARDIE…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01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 que pourrait être</a:t>
            </a:r>
            <a:r>
              <a:rPr lang="fr-FR" baseline="0" dirty="0"/>
              <a:t> l</a:t>
            </a:r>
            <a:r>
              <a:rPr lang="fr-FR" dirty="0"/>
              <a:t>e rôle du directeur, son rôle dans notre école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2C4C-0700-46C1-9A5D-67C6E1A9BE9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78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13/04/2019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75240" cy="5760640"/>
          </a:xfrm>
        </p:spPr>
        <p:txBody>
          <a:bodyPr>
            <a:normAutofit/>
          </a:bodyPr>
          <a:lstStyle/>
          <a:p>
            <a:r>
              <a:rPr lang="fr-FR" sz="5400" dirty="0">
                <a:latin typeface="MS Reference Sans Serif" panose="020B0604030504040204" pitchFamily="34" charset="0"/>
                <a:ea typeface="MS PGothic" panose="020B0600070205080204" pitchFamily="34" charset="-128"/>
              </a:rPr>
              <a:t>Innover dans sa classe avec les apports de la recherche</a:t>
            </a:r>
            <a:br>
              <a:rPr lang="fr-FR" sz="5400" dirty="0">
                <a:latin typeface="MS Reference Sans Serif" panose="020B0604030504040204" pitchFamily="34" charset="0"/>
                <a:ea typeface="MS PGothic" panose="020B0600070205080204" pitchFamily="34" charset="-128"/>
              </a:rPr>
            </a:br>
            <a:br>
              <a:rPr lang="fr-FR" sz="5400" dirty="0">
                <a:latin typeface="MS Reference Sans Serif" panose="020B0604030504040204" pitchFamily="34" charset="0"/>
                <a:ea typeface="MS PGothic" panose="020B0600070205080204" pitchFamily="34" charset="-128"/>
              </a:rPr>
            </a:br>
            <a:r>
              <a:rPr lang="fr-FR" sz="5400" dirty="0">
                <a:latin typeface="MS Reference Sans Serif" panose="020B0604030504040204" pitchFamily="34" charset="0"/>
                <a:ea typeface="MS PGothic" panose="020B0600070205080204" pitchFamily="34" charset="-128"/>
              </a:rPr>
              <a:t>Le programme ATOLE</a:t>
            </a:r>
            <a:endParaRPr lang="fr-FR" sz="6000" dirty="0">
              <a:latin typeface="MS Reference Sans Serif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678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Ã©sultat de recherche d'images pour &quot;elliott erwitt musÃ©e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0" y="332656"/>
            <a:ext cx="9071070" cy="607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63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C:\Users\Dominique\Documents\cafipemf\construction du nombre cycle2\Les-Illustrations-de-Simon-Prades-mêlent-les-Émotions-humaines-au-Monde-naturel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4940691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4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:\Users\Dominique\Documents\cafipemf\construction du nombre cycle2\surricate cap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552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352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Ã©sultat de recherche d'images pour &quot;image pissenlit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266"/>
            <a:ext cx="9144000" cy="609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8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RÃ©sultat de recherche d'images pour &quot;obi wan kÃ©nobi Qui-Gon Jinn episode 1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09419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67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Ã©sultat de recherche d'images pour &quot;photo chef d'orchestre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00" r="53"/>
          <a:stretch/>
        </p:blipFill>
        <p:spPr bwMode="auto">
          <a:xfrm>
            <a:off x="107504" y="46519"/>
            <a:ext cx="8820472" cy="681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305772"/>
      </p:ext>
    </p:extLst>
  </p:cSld>
  <p:clrMapOvr>
    <a:masterClrMapping/>
  </p:clrMapOvr>
</p:sld>
</file>

<file path=ppt/theme/theme1.xml><?xml version="1.0" encoding="utf-8"?>
<a:theme xmlns:a="http://schemas.openxmlformats.org/drawingml/2006/main" name="CSC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285DD2C-1AB6-46F1-803A-E45ABA3AE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CSC(3)</Template>
  <TotalTime>4307</TotalTime>
  <Words>141</Words>
  <Application>Microsoft Office PowerPoint</Application>
  <PresentationFormat>Affichage à l'écran (4:3)</PresentationFormat>
  <Paragraphs>23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MS Reference Sans Serif</vt:lpstr>
      <vt:lpstr>Wingdings</vt:lpstr>
      <vt:lpstr>CSC(3)</vt:lpstr>
      <vt:lpstr>Innover dans sa classe avec les apports de la recherche  Le programme ATOLE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d’enseignement explicite de l’attention</dc:title>
  <dc:creator>Dominique CELY</dc:creator>
  <cp:lastModifiedBy>Pascale Claudel</cp:lastModifiedBy>
  <cp:revision>25</cp:revision>
  <cp:lastPrinted>2019-04-06T14:09:00Z</cp:lastPrinted>
  <dcterms:created xsi:type="dcterms:W3CDTF">2019-03-10T14:00:36Z</dcterms:created>
  <dcterms:modified xsi:type="dcterms:W3CDTF">2019-04-13T16:35:16Z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TC300074599990</vt:lpwstr>
  </property>
</Properties>
</file>