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70" r:id="rId5"/>
    <p:sldId id="27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2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EC7AA7E-81E8-4755-AC3D-2CE40312D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B956FD-3E35-4658-9C8B-3A48FD2D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7A14F2-EE7F-4A8F-A463-7DFEEE218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278" y="668740"/>
            <a:ext cx="7574507" cy="3330055"/>
          </a:xfrm>
        </p:spPr>
        <p:txBody>
          <a:bodyPr anchor="t">
            <a:normAutofit/>
          </a:bodyPr>
          <a:lstStyle/>
          <a:p>
            <a:r>
              <a:rPr lang="fr-FR" sz="4000" dirty="0">
                <a:solidFill>
                  <a:srgbClr val="FFFFFF"/>
                </a:solidFill>
              </a:rPr>
              <a:t>Des espaces pour construire les premiers outils pour structurer sa pensée</a:t>
            </a:r>
            <a:br>
              <a:rPr lang="fr-FR" sz="4000" dirty="0">
                <a:solidFill>
                  <a:srgbClr val="FFFFFF"/>
                </a:solidFill>
              </a:rPr>
            </a:br>
            <a:r>
              <a:rPr lang="fr-FR" sz="4000" dirty="0">
                <a:solidFill>
                  <a:srgbClr val="FFFFFF"/>
                </a:solidFill>
              </a:rPr>
              <a:t>cycle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BC678D-D15E-4FC5-8CBF-5308E841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6BFDD9-E037-4F63-A707-4393D5523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5278" y="4462818"/>
            <a:ext cx="7574507" cy="1640983"/>
          </a:xfrm>
        </p:spPr>
        <p:txBody>
          <a:bodyPr anchor="t">
            <a:normAutofit/>
          </a:bodyPr>
          <a:lstStyle/>
          <a:p>
            <a:r>
              <a:rPr lang="fr-FR" sz="3600">
                <a:solidFill>
                  <a:schemeClr val="accent4">
                    <a:lumMod val="50000"/>
                  </a:schemeClr>
                </a:solidFill>
              </a:rPr>
              <a:t>Les réponses au questionnaire Initial « Enseignants »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188C2F-B457-4F86-B4B4-79703666D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7157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44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Espace réservé du contenu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2471" y="1314080"/>
            <a:ext cx="9262038" cy="422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647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A5196B7-638B-4DC2-897C-9F49E9D46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69958B5-5C27-4A9A-983B-AC6A83EFD5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36050"/>
            <a:ext cx="0" cy="16459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4179E790-E691-4202-B7FA-62924FC8D1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065EE0A0-4DA6-4AA2-A475-14DB03C55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76057"/>
            <a:ext cx="11303626" cy="2034709"/>
          </a:xfrm>
          <a:prstGeom prst="rect">
            <a:avLst/>
          </a:prstGeom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FEAB2EEA-126C-4C64-9F77-9861937C7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572000"/>
            <a:ext cx="10965141" cy="8952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Des PRATIQUES ET DES outils à partager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45" y="1005840"/>
            <a:ext cx="5834822" cy="2663723"/>
          </a:xfrm>
          <a:prstGeom prst="rect">
            <a:avLst/>
          </a:prstGeom>
        </p:spPr>
      </p:pic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65189" y="1005840"/>
            <a:ext cx="4709551" cy="26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4071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9AA9F65-94B8-41A5-A7FF-23D2CFB11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E8B0F8E-3F6C-4541-B9C1-774D80A08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A45F5BC-32D1-41CD-B270-C46F18CA1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E57EE13-72B0-4FFA-ACE1-EBDE8934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EC7AA7E-81E8-4755-AC3D-2CE40312D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3B956FD-3E35-4658-9C8B-3A48FD2DB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19" y="457200"/>
            <a:ext cx="9961047" cy="367807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2BF1C37-B435-464B-B712-6A4BB39D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278" y="668740"/>
            <a:ext cx="7574507" cy="33300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Merci pour votre participation à ce questionnaire !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1BC678D-D15E-4FC5-8CBF-5308E841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352" y="4244454"/>
            <a:ext cx="9961115" cy="207248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D188C2F-B457-4F86-B4B4-79703666D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33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C4E03DE-1C4E-4337-B54B-247C1E948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0401440-1DC9-4C9E-A3BA-4DECEEB46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EE3F140-02CB-4BBC-ABC0-8BF046C9D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36050"/>
            <a:ext cx="0" cy="1645920"/>
          </a:xfrm>
          <a:prstGeom prst="line">
            <a:avLst/>
          </a:prstGeom>
          <a:ln w="19050">
            <a:solidFill>
              <a:srgbClr val="4653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36B822CC-7DA9-4417-AA94-64CEB676F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219240"/>
            <a:ext cx="11301984" cy="9499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AFA01E88-71CC-4FF3-9E81-51E0C32B4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234" y="4359623"/>
            <a:ext cx="11303626" cy="2051143"/>
          </a:xfrm>
          <a:prstGeom prst="rect">
            <a:avLst/>
          </a:prstGeom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0AEEAD-5ED2-4ADC-8386-617B61DFC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600" y="4596992"/>
            <a:ext cx="3353432" cy="16070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Votre situation d’enseignement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47EABAE-F2EA-405E-9B8C-F125B796F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71491" y="4596992"/>
            <a:ext cx="7240909" cy="1607012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90" y="1189138"/>
            <a:ext cx="5651510" cy="251356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052" y="1198165"/>
            <a:ext cx="5095219" cy="262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35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A5196B7-638B-4DC2-897C-9F49E9D46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2C618EF-C791-4B7E-9FB9-61CE910D2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4610099"/>
            <a:ext cx="10993549" cy="1066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La problématique abordée</a:t>
            </a:r>
          </a:p>
        </p:txBody>
      </p: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D262CFB0-CBAC-4B42-B115-C04986CD0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3900"/>
            <a:ext cx="12192000" cy="37081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7860C09-10C8-4D70-86B6-FA78FFFEDB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350" y="642071"/>
            <a:ext cx="7475220" cy="370144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A49CA3B-6AD6-42CD-9E47-524DF818B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8951" y="641102"/>
            <a:ext cx="3666744" cy="3698516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4" name="Rectangle 95">
            <a:extLst>
              <a:ext uri="{FF2B5EF4-FFF2-40B4-BE49-F238E27FC236}">
                <a16:creationId xmlns:a16="http://schemas.microsoft.com/office/drawing/2014/main" id="{80C35990-E81C-43AE-B207-1CAD6CFC8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48660" y="4432079"/>
            <a:ext cx="83731" cy="1960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207" y="970099"/>
            <a:ext cx="6105506" cy="321577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6564" y="1615227"/>
            <a:ext cx="4894422" cy="228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9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43" y="1702052"/>
            <a:ext cx="6887935" cy="362449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6925" y="2770360"/>
            <a:ext cx="4589115" cy="220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64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985837"/>
            <a:ext cx="9305925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13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35BCE4-F8C2-49B5-B03D-769F9566A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 dirty="0"/>
              <a:t>Vos attentes de formation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3121" y="2181225"/>
            <a:ext cx="7025757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0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043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Espace réservé du contenu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8574" y="1204111"/>
            <a:ext cx="8994939" cy="443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41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Espace réservé du contenu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3178" y="1211734"/>
            <a:ext cx="9600624" cy="443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DBD4729-DBDF-40A6-9BA4-E4C97EF6D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5125130-F4AB-465E-8AE2-E583FCAAB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A65A2-0302-4468-ADA7-9EC3F9593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37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Espace réservé du contenu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4719" y="1371004"/>
            <a:ext cx="9157541" cy="418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131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42</Words>
  <Application>Microsoft Office PowerPoint</Application>
  <PresentationFormat>Grand écran</PresentationFormat>
  <Paragraphs>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Gill Sans MT</vt:lpstr>
      <vt:lpstr>Wingdings 2</vt:lpstr>
      <vt:lpstr>Dividende</vt:lpstr>
      <vt:lpstr>Des espaces pour construire les premiers outils pour structurer sa pensée cycle 1</vt:lpstr>
      <vt:lpstr>Votre situation d’enseignement</vt:lpstr>
      <vt:lpstr>La problématique abordée</vt:lpstr>
      <vt:lpstr>Présentation PowerPoint</vt:lpstr>
      <vt:lpstr>Présentation PowerPoint</vt:lpstr>
      <vt:lpstr>Vos attentes de formation</vt:lpstr>
      <vt:lpstr>Présentation PowerPoint</vt:lpstr>
      <vt:lpstr>Présentation PowerPoint</vt:lpstr>
      <vt:lpstr>Présentation PowerPoint</vt:lpstr>
      <vt:lpstr>Présentation PowerPoint</vt:lpstr>
      <vt:lpstr>Des PRATIQUES ET DES outils à partager</vt:lpstr>
      <vt:lpstr>Merci pour votre participation à ce questionnaire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L’erreur en mathématiques au cycle 2</dc:title>
  <dc:creator>Pascale Claudel</dc:creator>
  <cp:lastModifiedBy>Pascale Claudel</cp:lastModifiedBy>
  <cp:revision>9</cp:revision>
  <dcterms:created xsi:type="dcterms:W3CDTF">2019-10-19T09:59:58Z</dcterms:created>
  <dcterms:modified xsi:type="dcterms:W3CDTF">2019-10-19T15:10:40Z</dcterms:modified>
</cp:coreProperties>
</file>