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97" r:id="rId8"/>
    <p:sldId id="296" r:id="rId9"/>
    <p:sldId id="261" r:id="rId10"/>
    <p:sldId id="262" r:id="rId11"/>
    <p:sldId id="265" r:id="rId12"/>
    <p:sldId id="266" r:id="rId13"/>
    <p:sldId id="268" r:id="rId14"/>
    <p:sldId id="269" r:id="rId15"/>
    <p:sldId id="270" r:id="rId16"/>
  </p:sldIdLst>
  <p:sldSz cx="9144000" cy="5143500" type="screen16x9"/>
  <p:notesSz cx="5143500" cy="9144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AD6D48-D25E-20EE-857E-0A8EB88B0D6F}">
  <a:tblStyle styleId="{10AD6D48-D25E-20EE-857E-0A8EB88B0D6F}" styleName="Style à thème 1 - Accentuation 2">
    <a:tblBg>
      <a:fillRef idx="2">
        <a:schemeClr val="accent2"/>
      </a:fillRef>
    </a:tblBg>
    <a:wholeTbl>
      <a:tcTxStyle>
        <a:fontRef idx="minor">
          <a:srgbClr val="00000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2V>
    <a:lastCol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lastCol>
    <a:firstCol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firstCol>
    <a:lastRow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A05B0B-8E40-4822-AD3B-D57E397EF7B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90495EC-849B-4E1F-B0B0-82B8FEEF221B}">
      <dgm:prSet phldrT="[Texte]"/>
      <dgm:spPr>
        <a:solidFill>
          <a:srgbClr val="92D050"/>
        </a:solidFill>
      </dgm:spPr>
      <dgm:t>
        <a:bodyPr/>
        <a:lstStyle/>
        <a:p>
          <a:r>
            <a:rPr lang="fr-FR" dirty="0"/>
            <a:t>Animation pédagogique :</a:t>
          </a:r>
        </a:p>
      </dgm:t>
    </dgm:pt>
    <dgm:pt modelId="{E09B4505-874D-4C67-ADB8-64E83BF8E220}" type="parTrans" cxnId="{BC0FB4DD-5628-41F4-8EF5-365DDDF8D8DD}">
      <dgm:prSet/>
      <dgm:spPr/>
      <dgm:t>
        <a:bodyPr/>
        <a:lstStyle/>
        <a:p>
          <a:endParaRPr lang="fr-FR"/>
        </a:p>
      </dgm:t>
    </dgm:pt>
    <dgm:pt modelId="{E2A3CA10-C356-4158-93CD-952C2C89F3C7}" type="sibTrans" cxnId="{BC0FB4DD-5628-41F4-8EF5-365DDDF8D8DD}">
      <dgm:prSet/>
      <dgm:spPr/>
      <dgm:t>
        <a:bodyPr/>
        <a:lstStyle/>
        <a:p>
          <a:endParaRPr lang="fr-FR"/>
        </a:p>
      </dgm:t>
    </dgm:pt>
    <dgm:pt modelId="{1BE1BF21-594E-4CB5-A075-5A5D14D425C4}">
      <dgm:prSet phldrT="[Texte]"/>
      <dgm:spPr>
        <a:ln>
          <a:solidFill>
            <a:srgbClr val="92D050"/>
          </a:solidFill>
        </a:ln>
      </dgm:spPr>
      <dgm:t>
        <a:bodyPr/>
        <a:lstStyle/>
        <a:p>
          <a:r>
            <a:rPr lang="fr-FR" b="1" dirty="0"/>
            <a:t>6 heures </a:t>
          </a:r>
        </a:p>
      </dgm:t>
    </dgm:pt>
    <dgm:pt modelId="{3F24EAF7-40ED-421E-9518-719BFD4B686F}" type="parTrans" cxnId="{063AF7E3-5ED5-47FE-A29C-B50E01B01EA2}">
      <dgm:prSet/>
      <dgm:spPr>
        <a:ln>
          <a:solidFill>
            <a:srgbClr val="92D050"/>
          </a:solidFill>
        </a:ln>
      </dgm:spPr>
      <dgm:t>
        <a:bodyPr/>
        <a:lstStyle/>
        <a:p>
          <a:endParaRPr lang="fr-FR"/>
        </a:p>
      </dgm:t>
    </dgm:pt>
    <dgm:pt modelId="{F65B47E0-D907-4B4B-88C7-8CB711A60492}" type="sibTrans" cxnId="{063AF7E3-5ED5-47FE-A29C-B50E01B01EA2}">
      <dgm:prSet/>
      <dgm:spPr/>
      <dgm:t>
        <a:bodyPr/>
        <a:lstStyle/>
        <a:p>
          <a:endParaRPr lang="fr-FR"/>
        </a:p>
      </dgm:t>
    </dgm:pt>
    <dgm:pt modelId="{A18A32DE-F15E-43ED-8A81-4AE65F69A59B}">
      <dgm:prSet phldrT="[Texte]"/>
      <dgm:spPr>
        <a:ln>
          <a:solidFill>
            <a:srgbClr val="92D050"/>
          </a:solidFill>
        </a:ln>
      </dgm:spPr>
      <dgm:t>
        <a:bodyPr/>
        <a:lstStyle/>
        <a:p>
          <a:r>
            <a:rPr lang="fr-FR" dirty="0"/>
            <a:t>A prendre sur les 18h institutionnelles d’animations pédagogiques </a:t>
          </a:r>
        </a:p>
      </dgm:t>
    </dgm:pt>
    <dgm:pt modelId="{75E332F3-5A17-4E6C-A989-CA37AEA3E329}" type="parTrans" cxnId="{9448FEC9-EFD3-4E52-A95A-6DB56254F84D}">
      <dgm:prSet/>
      <dgm:spPr>
        <a:ln>
          <a:solidFill>
            <a:srgbClr val="92D050"/>
          </a:solidFill>
        </a:ln>
      </dgm:spPr>
      <dgm:t>
        <a:bodyPr/>
        <a:lstStyle/>
        <a:p>
          <a:endParaRPr lang="fr-FR"/>
        </a:p>
      </dgm:t>
    </dgm:pt>
    <dgm:pt modelId="{D8688BF9-4B69-441E-A0A7-66F582850012}" type="sibTrans" cxnId="{9448FEC9-EFD3-4E52-A95A-6DB56254F84D}">
      <dgm:prSet/>
      <dgm:spPr/>
      <dgm:t>
        <a:bodyPr/>
        <a:lstStyle/>
        <a:p>
          <a:endParaRPr lang="fr-FR"/>
        </a:p>
      </dgm:t>
    </dgm:pt>
    <dgm:pt modelId="{98BA8EF4-C469-48BE-8593-5A43D740FABB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Présentation et lancement du plan, bilan intermédiaire, bilan final :</a:t>
          </a:r>
        </a:p>
      </dgm:t>
    </dgm:pt>
    <dgm:pt modelId="{40F1DD89-937D-4242-A017-3FA8C07ACA8F}" type="parTrans" cxnId="{1D366690-F71B-4177-8CE8-59657B48D287}">
      <dgm:prSet/>
      <dgm:spPr/>
      <dgm:t>
        <a:bodyPr/>
        <a:lstStyle/>
        <a:p>
          <a:endParaRPr lang="fr-FR"/>
        </a:p>
      </dgm:t>
    </dgm:pt>
    <dgm:pt modelId="{57F62FE5-57D8-4E61-B22A-B7295865F5C5}" type="sibTrans" cxnId="{1D366690-F71B-4177-8CE8-59657B48D287}">
      <dgm:prSet/>
      <dgm:spPr/>
      <dgm:t>
        <a:bodyPr/>
        <a:lstStyle/>
        <a:p>
          <a:endParaRPr lang="fr-FR"/>
        </a:p>
      </dgm:t>
    </dgm:pt>
    <dgm:pt modelId="{75F2A0D6-B0C5-488F-968C-A3A967086A35}">
      <dgm:prSet phldrT="[Texte]"/>
      <dgm:spPr>
        <a:noFill/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fr-FR" b="1" dirty="0"/>
            <a:t>3h +1h + 2h, </a:t>
          </a:r>
        </a:p>
        <a:p>
          <a:r>
            <a:rPr lang="fr-FR" b="1" dirty="0"/>
            <a:t>soit 6 heures </a:t>
          </a:r>
        </a:p>
      </dgm:t>
    </dgm:pt>
    <dgm:pt modelId="{97A8B783-DBFE-4B97-96A7-6BB637EEF0AF}" type="parTrans" cxnId="{BBD864A5-7DFE-4F5A-BBC8-927521D3ECCA}">
      <dgm:prSet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fr-FR"/>
        </a:p>
      </dgm:t>
    </dgm:pt>
    <dgm:pt modelId="{E3814377-C8FB-40E6-85BA-6095ED637D20}" type="sibTrans" cxnId="{BBD864A5-7DFE-4F5A-BBC8-927521D3ECCA}">
      <dgm:prSet/>
      <dgm:spPr/>
      <dgm:t>
        <a:bodyPr/>
        <a:lstStyle/>
        <a:p>
          <a:endParaRPr lang="fr-FR"/>
        </a:p>
      </dgm:t>
    </dgm:pt>
    <dgm:pt modelId="{0F6DED87-B511-413C-AA31-C11DE3252571}">
      <dgm:prSet phldrT="[Texte]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fr-FR" dirty="0"/>
            <a:t>A prendre sur les conseils de cycle</a:t>
          </a:r>
        </a:p>
      </dgm:t>
    </dgm:pt>
    <dgm:pt modelId="{F7639F3B-B654-4813-8329-884F1E389277}" type="parTrans" cxnId="{82CE7743-8B28-434D-8981-0B780CCD3D71}">
      <dgm:prSet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fr-FR"/>
        </a:p>
      </dgm:t>
    </dgm:pt>
    <dgm:pt modelId="{AB663EDC-EA91-4CB2-A9FB-823C8EA2ADC8}" type="sibTrans" cxnId="{82CE7743-8B28-434D-8981-0B780CCD3D71}">
      <dgm:prSet/>
      <dgm:spPr/>
      <dgm:t>
        <a:bodyPr/>
        <a:lstStyle/>
        <a:p>
          <a:endParaRPr lang="fr-FR"/>
        </a:p>
      </dgm:t>
    </dgm:pt>
    <dgm:pt modelId="{5D895B79-EC3D-40CD-8E80-97E1C6091BAC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Travail en constellation :</a:t>
          </a:r>
        </a:p>
      </dgm:t>
    </dgm:pt>
    <dgm:pt modelId="{0B93C06E-D6D2-4949-B55F-CE10A4ADC070}" type="parTrans" cxnId="{9945F88C-74AA-41E6-9001-1BBBF8DD1F52}">
      <dgm:prSet/>
      <dgm:spPr/>
      <dgm:t>
        <a:bodyPr/>
        <a:lstStyle/>
        <a:p>
          <a:endParaRPr lang="fr-FR"/>
        </a:p>
      </dgm:t>
    </dgm:pt>
    <dgm:pt modelId="{E05145D4-C325-40D3-A916-ABB5B0B2FCF5}" type="sibTrans" cxnId="{9945F88C-74AA-41E6-9001-1BBBF8DD1F52}">
      <dgm:prSet/>
      <dgm:spPr/>
      <dgm:t>
        <a:bodyPr/>
        <a:lstStyle/>
        <a:p>
          <a:endParaRPr lang="fr-FR"/>
        </a:p>
      </dgm:t>
    </dgm:pt>
    <dgm:pt modelId="{8B6DE440-58D8-4904-BE0A-F0F1E77EF6D4}">
      <dgm:prSet phldrT="[Texte]"/>
      <dgm:spPr>
        <a:ln>
          <a:solidFill>
            <a:srgbClr val="0070C0"/>
          </a:solidFill>
        </a:ln>
      </dgm:spPr>
      <dgm:t>
        <a:bodyPr/>
        <a:lstStyle/>
        <a:p>
          <a:r>
            <a:rPr lang="fr-FR" b="1" dirty="0"/>
            <a:t>12 heures </a:t>
          </a:r>
        </a:p>
      </dgm:t>
    </dgm:pt>
    <dgm:pt modelId="{CD92CBB2-42C6-4085-992C-6E14F1EAD718}" type="parTrans" cxnId="{FE280D7B-420A-4375-8752-A1DD52939DDE}">
      <dgm:prSet/>
      <dgm:spPr>
        <a:ln>
          <a:solidFill>
            <a:srgbClr val="002060"/>
          </a:solidFill>
        </a:ln>
      </dgm:spPr>
      <dgm:t>
        <a:bodyPr/>
        <a:lstStyle/>
        <a:p>
          <a:endParaRPr lang="fr-FR"/>
        </a:p>
      </dgm:t>
    </dgm:pt>
    <dgm:pt modelId="{18D7BF31-57E3-4F71-A70F-E2981709800B}" type="sibTrans" cxnId="{FE280D7B-420A-4375-8752-A1DD52939DDE}">
      <dgm:prSet/>
      <dgm:spPr/>
      <dgm:t>
        <a:bodyPr/>
        <a:lstStyle/>
        <a:p>
          <a:endParaRPr lang="fr-FR"/>
        </a:p>
      </dgm:t>
    </dgm:pt>
    <dgm:pt modelId="{2D91B802-E373-4A26-BF01-109A8EA7F5D2}">
      <dgm:prSet phldrT="[Texte]"/>
      <dgm:spPr>
        <a:ln>
          <a:solidFill>
            <a:srgbClr val="0070C0"/>
          </a:solidFill>
        </a:ln>
      </dgm:spPr>
      <dgm:t>
        <a:bodyPr/>
        <a:lstStyle/>
        <a:p>
          <a:r>
            <a:rPr lang="fr-FR" dirty="0"/>
            <a:t>A prendre sur les 18 h institutionnelles d’animations pédagogiques : </a:t>
          </a:r>
        </a:p>
      </dgm:t>
    </dgm:pt>
    <dgm:pt modelId="{832DEF0F-97BC-49EA-AAC4-38B0CA022067}" type="parTrans" cxnId="{CDBB07EA-0854-4D04-A20C-C688CAC2F7FD}">
      <dgm:prSet/>
      <dgm:spPr>
        <a:ln>
          <a:solidFill>
            <a:srgbClr val="0070C0"/>
          </a:solidFill>
        </a:ln>
      </dgm:spPr>
      <dgm:t>
        <a:bodyPr/>
        <a:lstStyle/>
        <a:p>
          <a:endParaRPr lang="fr-FR"/>
        </a:p>
      </dgm:t>
    </dgm:pt>
    <dgm:pt modelId="{87EC680C-8CE3-499E-BE8D-F734E4F714C6}" type="sibTrans" cxnId="{CDBB07EA-0854-4D04-A20C-C688CAC2F7FD}">
      <dgm:prSet/>
      <dgm:spPr/>
      <dgm:t>
        <a:bodyPr/>
        <a:lstStyle/>
        <a:p>
          <a:endParaRPr lang="fr-FR"/>
        </a:p>
      </dgm:t>
    </dgm:pt>
    <dgm:pt modelId="{52D3DBA3-4955-40EF-B146-CFE12A7D1A91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/>
            <a:t>Observations croisées :</a:t>
          </a:r>
        </a:p>
      </dgm:t>
    </dgm:pt>
    <dgm:pt modelId="{94B7BA77-BDF1-496E-9862-824CD1994053}" type="parTrans" cxnId="{98A71332-DAF0-4364-8DFF-619EBC963A27}">
      <dgm:prSet/>
      <dgm:spPr/>
      <dgm:t>
        <a:bodyPr/>
        <a:lstStyle/>
        <a:p>
          <a:endParaRPr lang="fr-FR"/>
        </a:p>
      </dgm:t>
    </dgm:pt>
    <dgm:pt modelId="{B7D6BB58-3979-4778-A3A1-4B0EAB89DE36}" type="sibTrans" cxnId="{98A71332-DAF0-4364-8DFF-619EBC963A27}">
      <dgm:prSet/>
      <dgm:spPr/>
      <dgm:t>
        <a:bodyPr/>
        <a:lstStyle/>
        <a:p>
          <a:endParaRPr lang="fr-FR"/>
        </a:p>
      </dgm:t>
    </dgm:pt>
    <dgm:pt modelId="{AE88A1C2-0B7B-4AF4-BD5D-D59E150404A3}">
      <dgm:prSet phldrT="[Texte]"/>
      <dgm:spPr>
        <a:ln>
          <a:solidFill>
            <a:srgbClr val="FFC000"/>
          </a:solidFill>
        </a:ln>
      </dgm:spPr>
      <dgm:t>
        <a:bodyPr/>
        <a:lstStyle/>
        <a:p>
          <a:r>
            <a:rPr lang="fr-FR" b="1" dirty="0"/>
            <a:t>6 heures </a:t>
          </a:r>
        </a:p>
      </dgm:t>
    </dgm:pt>
    <dgm:pt modelId="{4A3ED1FF-234E-455B-A341-D442B176F20A}" type="parTrans" cxnId="{B5A141BD-727B-413E-8DA7-8493B89BD88E}">
      <dgm:prSet/>
      <dgm:spPr>
        <a:ln>
          <a:solidFill>
            <a:srgbClr val="FFC000"/>
          </a:solidFill>
        </a:ln>
      </dgm:spPr>
      <dgm:t>
        <a:bodyPr/>
        <a:lstStyle/>
        <a:p>
          <a:endParaRPr lang="fr-FR"/>
        </a:p>
      </dgm:t>
    </dgm:pt>
    <dgm:pt modelId="{DFBBAAC3-561D-4F52-9489-67DD05A0BF5A}" type="sibTrans" cxnId="{B5A141BD-727B-413E-8DA7-8493B89BD88E}">
      <dgm:prSet/>
      <dgm:spPr/>
      <dgm:t>
        <a:bodyPr/>
        <a:lstStyle/>
        <a:p>
          <a:endParaRPr lang="fr-FR"/>
        </a:p>
      </dgm:t>
    </dgm:pt>
    <dgm:pt modelId="{20D47F02-6623-4F72-AFED-F1FB89828BDD}">
      <dgm:prSet phldrT="[Texte]"/>
      <dgm:spPr>
        <a:ln>
          <a:solidFill>
            <a:srgbClr val="FFC000"/>
          </a:solidFill>
        </a:ln>
      </dgm:spPr>
      <dgm:t>
        <a:bodyPr/>
        <a:lstStyle/>
        <a:p>
          <a:r>
            <a:rPr lang="fr-FR" dirty="0"/>
            <a:t>Sur le temps de classe (remplaçants)</a:t>
          </a:r>
        </a:p>
      </dgm:t>
    </dgm:pt>
    <dgm:pt modelId="{7627292F-537F-49A6-996E-8587EB8D8300}" type="parTrans" cxnId="{A5D4AB4D-BA3F-4D54-BD5D-412860E069F4}">
      <dgm:prSet/>
      <dgm:spPr>
        <a:ln>
          <a:solidFill>
            <a:srgbClr val="FFC000"/>
          </a:solidFill>
        </a:ln>
      </dgm:spPr>
      <dgm:t>
        <a:bodyPr/>
        <a:lstStyle/>
        <a:p>
          <a:endParaRPr lang="fr-FR"/>
        </a:p>
      </dgm:t>
    </dgm:pt>
    <dgm:pt modelId="{5521475E-E4F8-449D-8257-3A77D7092038}" type="sibTrans" cxnId="{A5D4AB4D-BA3F-4D54-BD5D-412860E069F4}">
      <dgm:prSet/>
      <dgm:spPr/>
      <dgm:t>
        <a:bodyPr/>
        <a:lstStyle/>
        <a:p>
          <a:endParaRPr lang="fr-FR"/>
        </a:p>
      </dgm:t>
    </dgm:pt>
    <dgm:pt modelId="{88E3DA86-14C7-40CD-8063-970BBFE54A40}" type="pres">
      <dgm:prSet presAssocID="{EBA05B0B-8E40-4822-AD3B-D57E397EF7B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F4C6DEB-7B32-4901-8FED-B966ECB774C7}" type="pres">
      <dgm:prSet presAssocID="{690495EC-849B-4E1F-B0B0-82B8FEEF221B}" presName="root" presStyleCnt="0"/>
      <dgm:spPr/>
    </dgm:pt>
    <dgm:pt modelId="{3195BAAB-C18E-49B6-A1B5-BDDF648ABD37}" type="pres">
      <dgm:prSet presAssocID="{690495EC-849B-4E1F-B0B0-82B8FEEF221B}" presName="rootComposite" presStyleCnt="0"/>
      <dgm:spPr/>
    </dgm:pt>
    <dgm:pt modelId="{CF4DCCE2-CCE8-4D2F-866B-5714C186BBB0}" type="pres">
      <dgm:prSet presAssocID="{690495EC-849B-4E1F-B0B0-82B8FEEF221B}" presName="rootText" presStyleLbl="node1" presStyleIdx="0" presStyleCnt="4"/>
      <dgm:spPr/>
    </dgm:pt>
    <dgm:pt modelId="{00FE2DA0-74A8-4F1F-B14C-8CCA5157151B}" type="pres">
      <dgm:prSet presAssocID="{690495EC-849B-4E1F-B0B0-82B8FEEF221B}" presName="rootConnector" presStyleLbl="node1" presStyleIdx="0" presStyleCnt="4"/>
      <dgm:spPr/>
    </dgm:pt>
    <dgm:pt modelId="{DA5F6BC4-8CC7-4E70-A895-82FF3690061A}" type="pres">
      <dgm:prSet presAssocID="{690495EC-849B-4E1F-B0B0-82B8FEEF221B}" presName="childShape" presStyleCnt="0"/>
      <dgm:spPr/>
    </dgm:pt>
    <dgm:pt modelId="{0B2753FF-FAA1-47F8-BCF3-12C856505CDF}" type="pres">
      <dgm:prSet presAssocID="{3F24EAF7-40ED-421E-9518-719BFD4B686F}" presName="Name13" presStyleLbl="parChTrans1D2" presStyleIdx="0" presStyleCnt="8"/>
      <dgm:spPr/>
    </dgm:pt>
    <dgm:pt modelId="{488AAF14-DFA1-41B9-8A2C-911D530363C5}" type="pres">
      <dgm:prSet presAssocID="{1BE1BF21-594E-4CB5-A075-5A5D14D425C4}" presName="childText" presStyleLbl="bgAcc1" presStyleIdx="0" presStyleCnt="8">
        <dgm:presLayoutVars>
          <dgm:bulletEnabled val="1"/>
        </dgm:presLayoutVars>
      </dgm:prSet>
      <dgm:spPr/>
    </dgm:pt>
    <dgm:pt modelId="{89116DEB-E4F4-468C-8DD1-6295CD828296}" type="pres">
      <dgm:prSet presAssocID="{75E332F3-5A17-4E6C-A989-CA37AEA3E329}" presName="Name13" presStyleLbl="parChTrans1D2" presStyleIdx="1" presStyleCnt="8"/>
      <dgm:spPr/>
    </dgm:pt>
    <dgm:pt modelId="{715BB9F6-0680-4573-9970-59172C6CF0FE}" type="pres">
      <dgm:prSet presAssocID="{A18A32DE-F15E-43ED-8A81-4AE65F69A59B}" presName="childText" presStyleLbl="bgAcc1" presStyleIdx="1" presStyleCnt="8">
        <dgm:presLayoutVars>
          <dgm:bulletEnabled val="1"/>
        </dgm:presLayoutVars>
      </dgm:prSet>
      <dgm:spPr/>
    </dgm:pt>
    <dgm:pt modelId="{9BEE37CA-1341-4C56-BB45-7A1781EECF28}" type="pres">
      <dgm:prSet presAssocID="{98BA8EF4-C469-48BE-8593-5A43D740FABB}" presName="root" presStyleCnt="0"/>
      <dgm:spPr/>
    </dgm:pt>
    <dgm:pt modelId="{A7E1D4C4-B43B-4B93-990F-4A55290B8F4A}" type="pres">
      <dgm:prSet presAssocID="{98BA8EF4-C469-48BE-8593-5A43D740FABB}" presName="rootComposite" presStyleCnt="0"/>
      <dgm:spPr/>
    </dgm:pt>
    <dgm:pt modelId="{4F9AF6CA-8A87-4532-B0B8-D77ECFA2E588}" type="pres">
      <dgm:prSet presAssocID="{98BA8EF4-C469-48BE-8593-5A43D740FABB}" presName="rootText" presStyleLbl="node1" presStyleIdx="1" presStyleCnt="4"/>
      <dgm:spPr/>
    </dgm:pt>
    <dgm:pt modelId="{7274F5C7-80D6-4F91-817F-00AC1537E90F}" type="pres">
      <dgm:prSet presAssocID="{98BA8EF4-C469-48BE-8593-5A43D740FABB}" presName="rootConnector" presStyleLbl="node1" presStyleIdx="1" presStyleCnt="4"/>
      <dgm:spPr/>
    </dgm:pt>
    <dgm:pt modelId="{01D83428-A828-414E-89C7-464446107EE9}" type="pres">
      <dgm:prSet presAssocID="{98BA8EF4-C469-48BE-8593-5A43D740FABB}" presName="childShape" presStyleCnt="0"/>
      <dgm:spPr/>
    </dgm:pt>
    <dgm:pt modelId="{FC0B160B-2D03-4220-96F7-6B171FA2CC77}" type="pres">
      <dgm:prSet presAssocID="{97A8B783-DBFE-4B97-96A7-6BB637EEF0AF}" presName="Name13" presStyleLbl="parChTrans1D2" presStyleIdx="2" presStyleCnt="8"/>
      <dgm:spPr/>
    </dgm:pt>
    <dgm:pt modelId="{197FE625-AD5F-46E8-9547-1AC797537AE3}" type="pres">
      <dgm:prSet presAssocID="{75F2A0D6-B0C5-488F-968C-A3A967086A35}" presName="childText" presStyleLbl="bgAcc1" presStyleIdx="2" presStyleCnt="8">
        <dgm:presLayoutVars>
          <dgm:bulletEnabled val="1"/>
        </dgm:presLayoutVars>
      </dgm:prSet>
      <dgm:spPr/>
    </dgm:pt>
    <dgm:pt modelId="{75818BF5-3206-41E9-8E60-E0BA6BFD5F06}" type="pres">
      <dgm:prSet presAssocID="{F7639F3B-B654-4813-8329-884F1E389277}" presName="Name13" presStyleLbl="parChTrans1D2" presStyleIdx="3" presStyleCnt="8"/>
      <dgm:spPr/>
    </dgm:pt>
    <dgm:pt modelId="{8D979927-75B1-4E58-8962-2D3BC2AA05E2}" type="pres">
      <dgm:prSet presAssocID="{0F6DED87-B511-413C-AA31-C11DE3252571}" presName="childText" presStyleLbl="bgAcc1" presStyleIdx="3" presStyleCnt="8">
        <dgm:presLayoutVars>
          <dgm:bulletEnabled val="1"/>
        </dgm:presLayoutVars>
      </dgm:prSet>
      <dgm:spPr/>
    </dgm:pt>
    <dgm:pt modelId="{1D73DFEB-6D42-4235-BF21-8EFEF422C206}" type="pres">
      <dgm:prSet presAssocID="{5D895B79-EC3D-40CD-8E80-97E1C6091BAC}" presName="root" presStyleCnt="0"/>
      <dgm:spPr/>
    </dgm:pt>
    <dgm:pt modelId="{B14692B7-80A2-46E3-8DFF-E44DA242E474}" type="pres">
      <dgm:prSet presAssocID="{5D895B79-EC3D-40CD-8E80-97E1C6091BAC}" presName="rootComposite" presStyleCnt="0"/>
      <dgm:spPr/>
    </dgm:pt>
    <dgm:pt modelId="{7F675C46-4BD2-477B-A77B-BBCCB544EA83}" type="pres">
      <dgm:prSet presAssocID="{5D895B79-EC3D-40CD-8E80-97E1C6091BAC}" presName="rootText" presStyleLbl="node1" presStyleIdx="2" presStyleCnt="4"/>
      <dgm:spPr/>
    </dgm:pt>
    <dgm:pt modelId="{18978A7A-4862-4A50-BC44-72A1F46C65CA}" type="pres">
      <dgm:prSet presAssocID="{5D895B79-EC3D-40CD-8E80-97E1C6091BAC}" presName="rootConnector" presStyleLbl="node1" presStyleIdx="2" presStyleCnt="4"/>
      <dgm:spPr/>
    </dgm:pt>
    <dgm:pt modelId="{48B83AF3-D5AF-40F7-B751-821D2949B2C5}" type="pres">
      <dgm:prSet presAssocID="{5D895B79-EC3D-40CD-8E80-97E1C6091BAC}" presName="childShape" presStyleCnt="0"/>
      <dgm:spPr/>
    </dgm:pt>
    <dgm:pt modelId="{F2BF34B1-537B-4EA2-86C0-34FAAB540482}" type="pres">
      <dgm:prSet presAssocID="{CD92CBB2-42C6-4085-992C-6E14F1EAD718}" presName="Name13" presStyleLbl="parChTrans1D2" presStyleIdx="4" presStyleCnt="8"/>
      <dgm:spPr/>
    </dgm:pt>
    <dgm:pt modelId="{65E0CCD0-1D3F-488A-91A7-47518188DD03}" type="pres">
      <dgm:prSet presAssocID="{8B6DE440-58D8-4904-BE0A-F0F1E77EF6D4}" presName="childText" presStyleLbl="bgAcc1" presStyleIdx="4" presStyleCnt="8">
        <dgm:presLayoutVars>
          <dgm:bulletEnabled val="1"/>
        </dgm:presLayoutVars>
      </dgm:prSet>
      <dgm:spPr/>
    </dgm:pt>
    <dgm:pt modelId="{531CA9DE-C69A-4D70-9A22-E4615CAF08C7}" type="pres">
      <dgm:prSet presAssocID="{832DEF0F-97BC-49EA-AAC4-38B0CA022067}" presName="Name13" presStyleLbl="parChTrans1D2" presStyleIdx="5" presStyleCnt="8"/>
      <dgm:spPr/>
    </dgm:pt>
    <dgm:pt modelId="{148A262B-E22A-4727-B933-13DC4DA9E819}" type="pres">
      <dgm:prSet presAssocID="{2D91B802-E373-4A26-BF01-109A8EA7F5D2}" presName="childText" presStyleLbl="bgAcc1" presStyleIdx="5" presStyleCnt="8" custScaleX="121245">
        <dgm:presLayoutVars>
          <dgm:bulletEnabled val="1"/>
        </dgm:presLayoutVars>
      </dgm:prSet>
      <dgm:spPr/>
    </dgm:pt>
    <dgm:pt modelId="{5A8FF4D6-0555-43A8-B592-B005432E5A6D}" type="pres">
      <dgm:prSet presAssocID="{52D3DBA3-4955-40EF-B146-CFE12A7D1A91}" presName="root" presStyleCnt="0"/>
      <dgm:spPr/>
    </dgm:pt>
    <dgm:pt modelId="{5F8D0615-7350-46F6-912D-CA7DCB8930F9}" type="pres">
      <dgm:prSet presAssocID="{52D3DBA3-4955-40EF-B146-CFE12A7D1A91}" presName="rootComposite" presStyleCnt="0"/>
      <dgm:spPr/>
    </dgm:pt>
    <dgm:pt modelId="{FE0E1DF5-572E-4DD0-AED0-0594126D25A0}" type="pres">
      <dgm:prSet presAssocID="{52D3DBA3-4955-40EF-B146-CFE12A7D1A91}" presName="rootText" presStyleLbl="node1" presStyleIdx="3" presStyleCnt="4"/>
      <dgm:spPr/>
    </dgm:pt>
    <dgm:pt modelId="{F54E02B5-8EB3-480D-BCE1-180EEFF15259}" type="pres">
      <dgm:prSet presAssocID="{52D3DBA3-4955-40EF-B146-CFE12A7D1A91}" presName="rootConnector" presStyleLbl="node1" presStyleIdx="3" presStyleCnt="4"/>
      <dgm:spPr/>
    </dgm:pt>
    <dgm:pt modelId="{6FA7CBE2-A673-4D08-A711-3A868C95EFFF}" type="pres">
      <dgm:prSet presAssocID="{52D3DBA3-4955-40EF-B146-CFE12A7D1A91}" presName="childShape" presStyleCnt="0"/>
      <dgm:spPr/>
    </dgm:pt>
    <dgm:pt modelId="{D3820740-BF37-479D-8660-D04B706DD440}" type="pres">
      <dgm:prSet presAssocID="{4A3ED1FF-234E-455B-A341-D442B176F20A}" presName="Name13" presStyleLbl="parChTrans1D2" presStyleIdx="6" presStyleCnt="8"/>
      <dgm:spPr/>
    </dgm:pt>
    <dgm:pt modelId="{8159196B-FE18-4B8A-A836-5803DC90246C}" type="pres">
      <dgm:prSet presAssocID="{AE88A1C2-0B7B-4AF4-BD5D-D59E150404A3}" presName="childText" presStyleLbl="bgAcc1" presStyleIdx="6" presStyleCnt="8">
        <dgm:presLayoutVars>
          <dgm:bulletEnabled val="1"/>
        </dgm:presLayoutVars>
      </dgm:prSet>
      <dgm:spPr/>
    </dgm:pt>
    <dgm:pt modelId="{DD97AA4A-D335-40B2-BD89-6D306D0D38B5}" type="pres">
      <dgm:prSet presAssocID="{7627292F-537F-49A6-996E-8587EB8D8300}" presName="Name13" presStyleLbl="parChTrans1D2" presStyleIdx="7" presStyleCnt="8"/>
      <dgm:spPr/>
    </dgm:pt>
    <dgm:pt modelId="{3BBEE042-8096-4D4A-AD49-2EFDFB4E5951}" type="pres">
      <dgm:prSet presAssocID="{20D47F02-6623-4F72-AFED-F1FB89828BDD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6B51F00D-02CF-4474-9273-4B23BDD1867A}" type="presOf" srcId="{2D91B802-E373-4A26-BF01-109A8EA7F5D2}" destId="{148A262B-E22A-4727-B933-13DC4DA9E819}" srcOrd="0" destOrd="0" presId="urn:microsoft.com/office/officeart/2005/8/layout/hierarchy3"/>
    <dgm:cxn modelId="{7966F515-0B0E-41FD-93F8-8159674B935E}" type="presOf" srcId="{97A8B783-DBFE-4B97-96A7-6BB637EEF0AF}" destId="{FC0B160B-2D03-4220-96F7-6B171FA2CC77}" srcOrd="0" destOrd="0" presId="urn:microsoft.com/office/officeart/2005/8/layout/hierarchy3"/>
    <dgm:cxn modelId="{D82EC21B-2E98-4BB0-B0EA-A99CFD347F9E}" type="presOf" srcId="{832DEF0F-97BC-49EA-AAC4-38B0CA022067}" destId="{531CA9DE-C69A-4D70-9A22-E4615CAF08C7}" srcOrd="0" destOrd="0" presId="urn:microsoft.com/office/officeart/2005/8/layout/hierarchy3"/>
    <dgm:cxn modelId="{A0612923-2215-441A-8A1E-64B1F3E6DA26}" type="presOf" srcId="{3F24EAF7-40ED-421E-9518-719BFD4B686F}" destId="{0B2753FF-FAA1-47F8-BCF3-12C856505CDF}" srcOrd="0" destOrd="0" presId="urn:microsoft.com/office/officeart/2005/8/layout/hierarchy3"/>
    <dgm:cxn modelId="{18EBBD28-37BC-4CE9-9744-D8D141A18F4A}" type="presOf" srcId="{52D3DBA3-4955-40EF-B146-CFE12A7D1A91}" destId="{FE0E1DF5-572E-4DD0-AED0-0594126D25A0}" srcOrd="0" destOrd="0" presId="urn:microsoft.com/office/officeart/2005/8/layout/hierarchy3"/>
    <dgm:cxn modelId="{98A71332-DAF0-4364-8DFF-619EBC963A27}" srcId="{EBA05B0B-8E40-4822-AD3B-D57E397EF7BE}" destId="{52D3DBA3-4955-40EF-B146-CFE12A7D1A91}" srcOrd="3" destOrd="0" parTransId="{94B7BA77-BDF1-496E-9862-824CD1994053}" sibTransId="{B7D6BB58-3979-4778-A3A1-4B0EAB89DE36}"/>
    <dgm:cxn modelId="{35AFC642-314E-4FCD-AB81-F92D81BAF633}" type="presOf" srcId="{690495EC-849B-4E1F-B0B0-82B8FEEF221B}" destId="{CF4DCCE2-CCE8-4D2F-866B-5714C186BBB0}" srcOrd="0" destOrd="0" presId="urn:microsoft.com/office/officeart/2005/8/layout/hierarchy3"/>
    <dgm:cxn modelId="{D7DC6F43-8A7E-4EF5-B1CE-3F24EA620F01}" type="presOf" srcId="{AE88A1C2-0B7B-4AF4-BD5D-D59E150404A3}" destId="{8159196B-FE18-4B8A-A836-5803DC90246C}" srcOrd="0" destOrd="0" presId="urn:microsoft.com/office/officeart/2005/8/layout/hierarchy3"/>
    <dgm:cxn modelId="{82CE7743-8B28-434D-8981-0B780CCD3D71}" srcId="{98BA8EF4-C469-48BE-8593-5A43D740FABB}" destId="{0F6DED87-B511-413C-AA31-C11DE3252571}" srcOrd="1" destOrd="0" parTransId="{F7639F3B-B654-4813-8329-884F1E389277}" sibTransId="{AB663EDC-EA91-4CB2-A9FB-823C8EA2ADC8}"/>
    <dgm:cxn modelId="{1AA9D764-923C-4DEE-8D43-B45ACDBE8F33}" type="presOf" srcId="{5D895B79-EC3D-40CD-8E80-97E1C6091BAC}" destId="{18978A7A-4862-4A50-BC44-72A1F46C65CA}" srcOrd="1" destOrd="0" presId="urn:microsoft.com/office/officeart/2005/8/layout/hierarchy3"/>
    <dgm:cxn modelId="{86249F48-E837-4258-94B8-233C68293EBB}" type="presOf" srcId="{0F6DED87-B511-413C-AA31-C11DE3252571}" destId="{8D979927-75B1-4E58-8962-2D3BC2AA05E2}" srcOrd="0" destOrd="0" presId="urn:microsoft.com/office/officeart/2005/8/layout/hierarchy3"/>
    <dgm:cxn modelId="{A5D4AB4D-BA3F-4D54-BD5D-412860E069F4}" srcId="{52D3DBA3-4955-40EF-B146-CFE12A7D1A91}" destId="{20D47F02-6623-4F72-AFED-F1FB89828BDD}" srcOrd="1" destOrd="0" parTransId="{7627292F-537F-49A6-996E-8587EB8D8300}" sibTransId="{5521475E-E4F8-449D-8257-3A77D7092038}"/>
    <dgm:cxn modelId="{4D974250-935E-4E77-8683-525BE632896D}" type="presOf" srcId="{8B6DE440-58D8-4904-BE0A-F0F1E77EF6D4}" destId="{65E0CCD0-1D3F-488A-91A7-47518188DD03}" srcOrd="0" destOrd="0" presId="urn:microsoft.com/office/officeart/2005/8/layout/hierarchy3"/>
    <dgm:cxn modelId="{44AC1F53-C1B4-45C1-A919-A1FA8DE17CED}" type="presOf" srcId="{690495EC-849B-4E1F-B0B0-82B8FEEF221B}" destId="{00FE2DA0-74A8-4F1F-B14C-8CCA5157151B}" srcOrd="1" destOrd="0" presId="urn:microsoft.com/office/officeart/2005/8/layout/hierarchy3"/>
    <dgm:cxn modelId="{53ACB979-CE65-41F7-B19B-10431DE98E6F}" type="presOf" srcId="{EBA05B0B-8E40-4822-AD3B-D57E397EF7BE}" destId="{88E3DA86-14C7-40CD-8063-970BBFE54A40}" srcOrd="0" destOrd="0" presId="urn:microsoft.com/office/officeart/2005/8/layout/hierarchy3"/>
    <dgm:cxn modelId="{FE280D7B-420A-4375-8752-A1DD52939DDE}" srcId="{5D895B79-EC3D-40CD-8E80-97E1C6091BAC}" destId="{8B6DE440-58D8-4904-BE0A-F0F1E77EF6D4}" srcOrd="0" destOrd="0" parTransId="{CD92CBB2-42C6-4085-992C-6E14F1EAD718}" sibTransId="{18D7BF31-57E3-4F71-A70F-E2981709800B}"/>
    <dgm:cxn modelId="{8AB35A7B-8E75-49EC-B265-9DBCF27B0D97}" type="presOf" srcId="{F7639F3B-B654-4813-8329-884F1E389277}" destId="{75818BF5-3206-41E9-8E60-E0BA6BFD5F06}" srcOrd="0" destOrd="0" presId="urn:microsoft.com/office/officeart/2005/8/layout/hierarchy3"/>
    <dgm:cxn modelId="{29969C8B-7C54-44A1-B39B-03C396AEC326}" type="presOf" srcId="{7627292F-537F-49A6-996E-8587EB8D8300}" destId="{DD97AA4A-D335-40B2-BD89-6D306D0D38B5}" srcOrd="0" destOrd="0" presId="urn:microsoft.com/office/officeart/2005/8/layout/hierarchy3"/>
    <dgm:cxn modelId="{9945F88C-74AA-41E6-9001-1BBBF8DD1F52}" srcId="{EBA05B0B-8E40-4822-AD3B-D57E397EF7BE}" destId="{5D895B79-EC3D-40CD-8E80-97E1C6091BAC}" srcOrd="2" destOrd="0" parTransId="{0B93C06E-D6D2-4949-B55F-CE10A4ADC070}" sibTransId="{E05145D4-C325-40D3-A916-ABB5B0B2FCF5}"/>
    <dgm:cxn modelId="{1D366690-F71B-4177-8CE8-59657B48D287}" srcId="{EBA05B0B-8E40-4822-AD3B-D57E397EF7BE}" destId="{98BA8EF4-C469-48BE-8593-5A43D740FABB}" srcOrd="1" destOrd="0" parTransId="{40F1DD89-937D-4242-A017-3FA8C07ACA8F}" sibTransId="{57F62FE5-57D8-4E61-B22A-B7295865F5C5}"/>
    <dgm:cxn modelId="{016D7791-BC9C-459B-8B38-F4E46B3655FD}" type="presOf" srcId="{1BE1BF21-594E-4CB5-A075-5A5D14D425C4}" destId="{488AAF14-DFA1-41B9-8A2C-911D530363C5}" srcOrd="0" destOrd="0" presId="urn:microsoft.com/office/officeart/2005/8/layout/hierarchy3"/>
    <dgm:cxn modelId="{072B929E-38B9-4E23-B169-46A6C53DCE4C}" type="presOf" srcId="{75F2A0D6-B0C5-488F-968C-A3A967086A35}" destId="{197FE625-AD5F-46E8-9547-1AC797537AE3}" srcOrd="0" destOrd="0" presId="urn:microsoft.com/office/officeart/2005/8/layout/hierarchy3"/>
    <dgm:cxn modelId="{E216CEA2-B5EB-4606-8B52-6BCB9D82A947}" type="presOf" srcId="{52D3DBA3-4955-40EF-B146-CFE12A7D1A91}" destId="{F54E02B5-8EB3-480D-BCE1-180EEFF15259}" srcOrd="1" destOrd="0" presId="urn:microsoft.com/office/officeart/2005/8/layout/hierarchy3"/>
    <dgm:cxn modelId="{BBD864A5-7DFE-4F5A-BBC8-927521D3ECCA}" srcId="{98BA8EF4-C469-48BE-8593-5A43D740FABB}" destId="{75F2A0D6-B0C5-488F-968C-A3A967086A35}" srcOrd="0" destOrd="0" parTransId="{97A8B783-DBFE-4B97-96A7-6BB637EEF0AF}" sibTransId="{E3814377-C8FB-40E6-85BA-6095ED637D20}"/>
    <dgm:cxn modelId="{B5A141BD-727B-413E-8DA7-8493B89BD88E}" srcId="{52D3DBA3-4955-40EF-B146-CFE12A7D1A91}" destId="{AE88A1C2-0B7B-4AF4-BD5D-D59E150404A3}" srcOrd="0" destOrd="0" parTransId="{4A3ED1FF-234E-455B-A341-D442B176F20A}" sibTransId="{DFBBAAC3-561D-4F52-9489-67DD05A0BF5A}"/>
    <dgm:cxn modelId="{4B0197C0-69BD-4B12-9EC1-7EAFD9BA6AD1}" type="presOf" srcId="{5D895B79-EC3D-40CD-8E80-97E1C6091BAC}" destId="{7F675C46-4BD2-477B-A77B-BBCCB544EA83}" srcOrd="0" destOrd="0" presId="urn:microsoft.com/office/officeart/2005/8/layout/hierarchy3"/>
    <dgm:cxn modelId="{359724C3-E299-473F-AEE7-76994FF78CA4}" type="presOf" srcId="{98BA8EF4-C469-48BE-8593-5A43D740FABB}" destId="{4F9AF6CA-8A87-4532-B0B8-D77ECFA2E588}" srcOrd="0" destOrd="0" presId="urn:microsoft.com/office/officeart/2005/8/layout/hierarchy3"/>
    <dgm:cxn modelId="{9448FEC9-EFD3-4E52-A95A-6DB56254F84D}" srcId="{690495EC-849B-4E1F-B0B0-82B8FEEF221B}" destId="{A18A32DE-F15E-43ED-8A81-4AE65F69A59B}" srcOrd="1" destOrd="0" parTransId="{75E332F3-5A17-4E6C-A989-CA37AEA3E329}" sibTransId="{D8688BF9-4B69-441E-A0A7-66F582850012}"/>
    <dgm:cxn modelId="{ADCE4ECF-D9AF-49AA-B3ED-41274D11C8FF}" type="presOf" srcId="{CD92CBB2-42C6-4085-992C-6E14F1EAD718}" destId="{F2BF34B1-537B-4EA2-86C0-34FAAB540482}" srcOrd="0" destOrd="0" presId="urn:microsoft.com/office/officeart/2005/8/layout/hierarchy3"/>
    <dgm:cxn modelId="{836EFCCF-5DF6-42C4-9849-1AD55F0E673D}" type="presOf" srcId="{A18A32DE-F15E-43ED-8A81-4AE65F69A59B}" destId="{715BB9F6-0680-4573-9970-59172C6CF0FE}" srcOrd="0" destOrd="0" presId="urn:microsoft.com/office/officeart/2005/8/layout/hierarchy3"/>
    <dgm:cxn modelId="{BC0FB4DD-5628-41F4-8EF5-365DDDF8D8DD}" srcId="{EBA05B0B-8E40-4822-AD3B-D57E397EF7BE}" destId="{690495EC-849B-4E1F-B0B0-82B8FEEF221B}" srcOrd="0" destOrd="0" parTransId="{E09B4505-874D-4C67-ADB8-64E83BF8E220}" sibTransId="{E2A3CA10-C356-4158-93CD-952C2C89F3C7}"/>
    <dgm:cxn modelId="{063AF7E3-5ED5-47FE-A29C-B50E01B01EA2}" srcId="{690495EC-849B-4E1F-B0B0-82B8FEEF221B}" destId="{1BE1BF21-594E-4CB5-A075-5A5D14D425C4}" srcOrd="0" destOrd="0" parTransId="{3F24EAF7-40ED-421E-9518-719BFD4B686F}" sibTransId="{F65B47E0-D907-4B4B-88C7-8CB711A60492}"/>
    <dgm:cxn modelId="{CDBB07EA-0854-4D04-A20C-C688CAC2F7FD}" srcId="{5D895B79-EC3D-40CD-8E80-97E1C6091BAC}" destId="{2D91B802-E373-4A26-BF01-109A8EA7F5D2}" srcOrd="1" destOrd="0" parTransId="{832DEF0F-97BC-49EA-AAC4-38B0CA022067}" sibTransId="{87EC680C-8CE3-499E-BE8D-F734E4F714C6}"/>
    <dgm:cxn modelId="{37AC31EA-EA20-4968-934F-BA85EE37AD12}" type="presOf" srcId="{20D47F02-6623-4F72-AFED-F1FB89828BDD}" destId="{3BBEE042-8096-4D4A-AD49-2EFDFB4E5951}" srcOrd="0" destOrd="0" presId="urn:microsoft.com/office/officeart/2005/8/layout/hierarchy3"/>
    <dgm:cxn modelId="{33E524F4-5C36-4170-A7CD-9DCB6C3494B7}" type="presOf" srcId="{4A3ED1FF-234E-455B-A341-D442B176F20A}" destId="{D3820740-BF37-479D-8660-D04B706DD440}" srcOrd="0" destOrd="0" presId="urn:microsoft.com/office/officeart/2005/8/layout/hierarchy3"/>
    <dgm:cxn modelId="{5B8469FA-C205-4513-9A97-68FCB3108B4B}" type="presOf" srcId="{75E332F3-5A17-4E6C-A989-CA37AEA3E329}" destId="{89116DEB-E4F4-468C-8DD1-6295CD828296}" srcOrd="0" destOrd="0" presId="urn:microsoft.com/office/officeart/2005/8/layout/hierarchy3"/>
    <dgm:cxn modelId="{DCC471FA-A4AC-4148-8C46-9F232D306537}" type="presOf" srcId="{98BA8EF4-C469-48BE-8593-5A43D740FABB}" destId="{7274F5C7-80D6-4F91-817F-00AC1537E90F}" srcOrd="1" destOrd="0" presId="urn:microsoft.com/office/officeart/2005/8/layout/hierarchy3"/>
    <dgm:cxn modelId="{FA220FD9-DB1A-4C7F-80D7-AC329FE29844}" type="presParOf" srcId="{88E3DA86-14C7-40CD-8063-970BBFE54A40}" destId="{2F4C6DEB-7B32-4901-8FED-B966ECB774C7}" srcOrd="0" destOrd="0" presId="urn:microsoft.com/office/officeart/2005/8/layout/hierarchy3"/>
    <dgm:cxn modelId="{53AC196D-80A6-4570-8EC6-9113EA816171}" type="presParOf" srcId="{2F4C6DEB-7B32-4901-8FED-B966ECB774C7}" destId="{3195BAAB-C18E-49B6-A1B5-BDDF648ABD37}" srcOrd="0" destOrd="0" presId="urn:microsoft.com/office/officeart/2005/8/layout/hierarchy3"/>
    <dgm:cxn modelId="{EAB80BDC-FED3-49DA-8118-5374DE0C68A0}" type="presParOf" srcId="{3195BAAB-C18E-49B6-A1B5-BDDF648ABD37}" destId="{CF4DCCE2-CCE8-4D2F-866B-5714C186BBB0}" srcOrd="0" destOrd="0" presId="urn:microsoft.com/office/officeart/2005/8/layout/hierarchy3"/>
    <dgm:cxn modelId="{20280F17-1CB0-4872-8B7A-E45DC5BAAB76}" type="presParOf" srcId="{3195BAAB-C18E-49B6-A1B5-BDDF648ABD37}" destId="{00FE2DA0-74A8-4F1F-B14C-8CCA5157151B}" srcOrd="1" destOrd="0" presId="urn:microsoft.com/office/officeart/2005/8/layout/hierarchy3"/>
    <dgm:cxn modelId="{42216940-2DB7-45EB-B3A7-CDC01624921E}" type="presParOf" srcId="{2F4C6DEB-7B32-4901-8FED-B966ECB774C7}" destId="{DA5F6BC4-8CC7-4E70-A895-82FF3690061A}" srcOrd="1" destOrd="0" presId="urn:microsoft.com/office/officeart/2005/8/layout/hierarchy3"/>
    <dgm:cxn modelId="{42893DB7-5ECF-4731-A324-73788BF23ABC}" type="presParOf" srcId="{DA5F6BC4-8CC7-4E70-A895-82FF3690061A}" destId="{0B2753FF-FAA1-47F8-BCF3-12C856505CDF}" srcOrd="0" destOrd="0" presId="urn:microsoft.com/office/officeart/2005/8/layout/hierarchy3"/>
    <dgm:cxn modelId="{DCD4FE23-D3A2-4435-8FFD-6088C38BF9AC}" type="presParOf" srcId="{DA5F6BC4-8CC7-4E70-A895-82FF3690061A}" destId="{488AAF14-DFA1-41B9-8A2C-911D530363C5}" srcOrd="1" destOrd="0" presId="urn:microsoft.com/office/officeart/2005/8/layout/hierarchy3"/>
    <dgm:cxn modelId="{6DA9B751-D4FE-457D-BCE8-187A1BC19388}" type="presParOf" srcId="{DA5F6BC4-8CC7-4E70-A895-82FF3690061A}" destId="{89116DEB-E4F4-468C-8DD1-6295CD828296}" srcOrd="2" destOrd="0" presId="urn:microsoft.com/office/officeart/2005/8/layout/hierarchy3"/>
    <dgm:cxn modelId="{2A905642-66FF-434A-A580-EF4DA9899AF4}" type="presParOf" srcId="{DA5F6BC4-8CC7-4E70-A895-82FF3690061A}" destId="{715BB9F6-0680-4573-9970-59172C6CF0FE}" srcOrd="3" destOrd="0" presId="urn:microsoft.com/office/officeart/2005/8/layout/hierarchy3"/>
    <dgm:cxn modelId="{4695E60A-C059-4B44-9051-0D688394E744}" type="presParOf" srcId="{88E3DA86-14C7-40CD-8063-970BBFE54A40}" destId="{9BEE37CA-1341-4C56-BB45-7A1781EECF28}" srcOrd="1" destOrd="0" presId="urn:microsoft.com/office/officeart/2005/8/layout/hierarchy3"/>
    <dgm:cxn modelId="{8EAD9BD8-5DE2-4899-BC0E-7BDFF1604021}" type="presParOf" srcId="{9BEE37CA-1341-4C56-BB45-7A1781EECF28}" destId="{A7E1D4C4-B43B-4B93-990F-4A55290B8F4A}" srcOrd="0" destOrd="0" presId="urn:microsoft.com/office/officeart/2005/8/layout/hierarchy3"/>
    <dgm:cxn modelId="{AB7A4EC3-9E5D-448A-805E-CCC73AB7BECF}" type="presParOf" srcId="{A7E1D4C4-B43B-4B93-990F-4A55290B8F4A}" destId="{4F9AF6CA-8A87-4532-B0B8-D77ECFA2E588}" srcOrd="0" destOrd="0" presId="urn:microsoft.com/office/officeart/2005/8/layout/hierarchy3"/>
    <dgm:cxn modelId="{85EA09AF-E3EC-4C79-9CD1-FC196838F55D}" type="presParOf" srcId="{A7E1D4C4-B43B-4B93-990F-4A55290B8F4A}" destId="{7274F5C7-80D6-4F91-817F-00AC1537E90F}" srcOrd="1" destOrd="0" presId="urn:microsoft.com/office/officeart/2005/8/layout/hierarchy3"/>
    <dgm:cxn modelId="{52C68E06-5F54-4501-BAE0-4B98AF4CC3D1}" type="presParOf" srcId="{9BEE37CA-1341-4C56-BB45-7A1781EECF28}" destId="{01D83428-A828-414E-89C7-464446107EE9}" srcOrd="1" destOrd="0" presId="urn:microsoft.com/office/officeart/2005/8/layout/hierarchy3"/>
    <dgm:cxn modelId="{26B714D2-4CC9-4C7C-BE93-11FBEDA7EAA2}" type="presParOf" srcId="{01D83428-A828-414E-89C7-464446107EE9}" destId="{FC0B160B-2D03-4220-96F7-6B171FA2CC77}" srcOrd="0" destOrd="0" presId="urn:microsoft.com/office/officeart/2005/8/layout/hierarchy3"/>
    <dgm:cxn modelId="{F54C0F8C-05D8-4677-AC54-F5EAA8966B06}" type="presParOf" srcId="{01D83428-A828-414E-89C7-464446107EE9}" destId="{197FE625-AD5F-46E8-9547-1AC797537AE3}" srcOrd="1" destOrd="0" presId="urn:microsoft.com/office/officeart/2005/8/layout/hierarchy3"/>
    <dgm:cxn modelId="{C9A9FCBC-D9E0-4CFE-A978-C34EAC0927DF}" type="presParOf" srcId="{01D83428-A828-414E-89C7-464446107EE9}" destId="{75818BF5-3206-41E9-8E60-E0BA6BFD5F06}" srcOrd="2" destOrd="0" presId="urn:microsoft.com/office/officeart/2005/8/layout/hierarchy3"/>
    <dgm:cxn modelId="{D30110CB-FA64-455B-9490-516EBE746D8E}" type="presParOf" srcId="{01D83428-A828-414E-89C7-464446107EE9}" destId="{8D979927-75B1-4E58-8962-2D3BC2AA05E2}" srcOrd="3" destOrd="0" presId="urn:microsoft.com/office/officeart/2005/8/layout/hierarchy3"/>
    <dgm:cxn modelId="{DD6AC4FC-D3B2-41A4-93CB-07999691D54C}" type="presParOf" srcId="{88E3DA86-14C7-40CD-8063-970BBFE54A40}" destId="{1D73DFEB-6D42-4235-BF21-8EFEF422C206}" srcOrd="2" destOrd="0" presId="urn:microsoft.com/office/officeart/2005/8/layout/hierarchy3"/>
    <dgm:cxn modelId="{29751350-6F27-4C70-9AE0-194A62DC5A42}" type="presParOf" srcId="{1D73DFEB-6D42-4235-BF21-8EFEF422C206}" destId="{B14692B7-80A2-46E3-8DFF-E44DA242E474}" srcOrd="0" destOrd="0" presId="urn:microsoft.com/office/officeart/2005/8/layout/hierarchy3"/>
    <dgm:cxn modelId="{51A7B97B-F1C1-42FD-BDCE-97D221E9630A}" type="presParOf" srcId="{B14692B7-80A2-46E3-8DFF-E44DA242E474}" destId="{7F675C46-4BD2-477B-A77B-BBCCB544EA83}" srcOrd="0" destOrd="0" presId="urn:microsoft.com/office/officeart/2005/8/layout/hierarchy3"/>
    <dgm:cxn modelId="{1C11E661-7D13-476D-8328-64CB2EA5AAD4}" type="presParOf" srcId="{B14692B7-80A2-46E3-8DFF-E44DA242E474}" destId="{18978A7A-4862-4A50-BC44-72A1F46C65CA}" srcOrd="1" destOrd="0" presId="urn:microsoft.com/office/officeart/2005/8/layout/hierarchy3"/>
    <dgm:cxn modelId="{133857C9-5228-44E5-9408-E5502E8ED666}" type="presParOf" srcId="{1D73DFEB-6D42-4235-BF21-8EFEF422C206}" destId="{48B83AF3-D5AF-40F7-B751-821D2949B2C5}" srcOrd="1" destOrd="0" presId="urn:microsoft.com/office/officeart/2005/8/layout/hierarchy3"/>
    <dgm:cxn modelId="{DF33EBFF-1B3E-49CC-8371-BECD18F5CD3B}" type="presParOf" srcId="{48B83AF3-D5AF-40F7-B751-821D2949B2C5}" destId="{F2BF34B1-537B-4EA2-86C0-34FAAB540482}" srcOrd="0" destOrd="0" presId="urn:microsoft.com/office/officeart/2005/8/layout/hierarchy3"/>
    <dgm:cxn modelId="{3BF7D701-4BAA-4AC8-9641-40E69C99521F}" type="presParOf" srcId="{48B83AF3-D5AF-40F7-B751-821D2949B2C5}" destId="{65E0CCD0-1D3F-488A-91A7-47518188DD03}" srcOrd="1" destOrd="0" presId="urn:microsoft.com/office/officeart/2005/8/layout/hierarchy3"/>
    <dgm:cxn modelId="{87D5EBBF-EA41-48CF-B19C-661BBF5418AE}" type="presParOf" srcId="{48B83AF3-D5AF-40F7-B751-821D2949B2C5}" destId="{531CA9DE-C69A-4D70-9A22-E4615CAF08C7}" srcOrd="2" destOrd="0" presId="urn:microsoft.com/office/officeart/2005/8/layout/hierarchy3"/>
    <dgm:cxn modelId="{CDB9B3BC-1F84-45D5-BC9F-EE8BC635C069}" type="presParOf" srcId="{48B83AF3-D5AF-40F7-B751-821D2949B2C5}" destId="{148A262B-E22A-4727-B933-13DC4DA9E819}" srcOrd="3" destOrd="0" presId="urn:microsoft.com/office/officeart/2005/8/layout/hierarchy3"/>
    <dgm:cxn modelId="{B5334542-5A35-49EE-A78F-C692135E15EE}" type="presParOf" srcId="{88E3DA86-14C7-40CD-8063-970BBFE54A40}" destId="{5A8FF4D6-0555-43A8-B592-B005432E5A6D}" srcOrd="3" destOrd="0" presId="urn:microsoft.com/office/officeart/2005/8/layout/hierarchy3"/>
    <dgm:cxn modelId="{901F3B5F-2579-4BA3-941A-3E5839DEEF1D}" type="presParOf" srcId="{5A8FF4D6-0555-43A8-B592-B005432E5A6D}" destId="{5F8D0615-7350-46F6-912D-CA7DCB8930F9}" srcOrd="0" destOrd="0" presId="urn:microsoft.com/office/officeart/2005/8/layout/hierarchy3"/>
    <dgm:cxn modelId="{5CE9122A-B066-4660-AC09-8E725847BE65}" type="presParOf" srcId="{5F8D0615-7350-46F6-912D-CA7DCB8930F9}" destId="{FE0E1DF5-572E-4DD0-AED0-0594126D25A0}" srcOrd="0" destOrd="0" presId="urn:microsoft.com/office/officeart/2005/8/layout/hierarchy3"/>
    <dgm:cxn modelId="{C157A999-2433-44BF-8955-BAA9D32637B2}" type="presParOf" srcId="{5F8D0615-7350-46F6-912D-CA7DCB8930F9}" destId="{F54E02B5-8EB3-480D-BCE1-180EEFF15259}" srcOrd="1" destOrd="0" presId="urn:microsoft.com/office/officeart/2005/8/layout/hierarchy3"/>
    <dgm:cxn modelId="{07E10F37-36B6-452F-9E55-DE5F39D60E9B}" type="presParOf" srcId="{5A8FF4D6-0555-43A8-B592-B005432E5A6D}" destId="{6FA7CBE2-A673-4D08-A711-3A868C95EFFF}" srcOrd="1" destOrd="0" presId="urn:microsoft.com/office/officeart/2005/8/layout/hierarchy3"/>
    <dgm:cxn modelId="{60FBA9D4-7D7D-45C5-B0FB-16F289557B3F}" type="presParOf" srcId="{6FA7CBE2-A673-4D08-A711-3A868C95EFFF}" destId="{D3820740-BF37-479D-8660-D04B706DD440}" srcOrd="0" destOrd="0" presId="urn:microsoft.com/office/officeart/2005/8/layout/hierarchy3"/>
    <dgm:cxn modelId="{FCFAE184-5865-419E-9711-EC8E41896F2F}" type="presParOf" srcId="{6FA7CBE2-A673-4D08-A711-3A868C95EFFF}" destId="{8159196B-FE18-4B8A-A836-5803DC90246C}" srcOrd="1" destOrd="0" presId="urn:microsoft.com/office/officeart/2005/8/layout/hierarchy3"/>
    <dgm:cxn modelId="{66C7373C-EBE3-473C-A120-A9AC638387C7}" type="presParOf" srcId="{6FA7CBE2-A673-4D08-A711-3A868C95EFFF}" destId="{DD97AA4A-D335-40B2-BD89-6D306D0D38B5}" srcOrd="2" destOrd="0" presId="urn:microsoft.com/office/officeart/2005/8/layout/hierarchy3"/>
    <dgm:cxn modelId="{0EC72FE8-46B4-4DCE-B9BE-46F1D77C84DF}" type="presParOf" srcId="{6FA7CBE2-A673-4D08-A711-3A868C95EFFF}" destId="{3BBEE042-8096-4D4A-AD49-2EFDFB4E595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DCCE2-CCE8-4D2F-866B-5714C186BBB0}">
      <dsp:nvSpPr>
        <dsp:cNvPr id="0" name=""/>
        <dsp:cNvSpPr/>
      </dsp:nvSpPr>
      <dsp:spPr>
        <a:xfrm>
          <a:off x="1491" y="714583"/>
          <a:ext cx="1713899" cy="85694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Animation pédagogique :</a:t>
          </a:r>
        </a:p>
      </dsp:txBody>
      <dsp:txXfrm>
        <a:off x="26590" y="739682"/>
        <a:ext cx="1663701" cy="806751"/>
      </dsp:txXfrm>
    </dsp:sp>
    <dsp:sp modelId="{0B2753FF-FAA1-47F8-BCF3-12C856505CDF}">
      <dsp:nvSpPr>
        <dsp:cNvPr id="0" name=""/>
        <dsp:cNvSpPr/>
      </dsp:nvSpPr>
      <dsp:spPr>
        <a:xfrm>
          <a:off x="172881" y="1571533"/>
          <a:ext cx="171389" cy="6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712"/>
              </a:lnTo>
              <a:lnTo>
                <a:pt x="171389" y="642712"/>
              </a:lnTo>
            </a:path>
          </a:pathLst>
        </a:cu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AAF14-DFA1-41B9-8A2C-911D530363C5}">
      <dsp:nvSpPr>
        <dsp:cNvPr id="0" name=""/>
        <dsp:cNvSpPr/>
      </dsp:nvSpPr>
      <dsp:spPr>
        <a:xfrm>
          <a:off x="344271" y="1785771"/>
          <a:ext cx="1371119" cy="856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6 heures </a:t>
          </a:r>
        </a:p>
      </dsp:txBody>
      <dsp:txXfrm>
        <a:off x="369370" y="1810870"/>
        <a:ext cx="1320921" cy="806751"/>
      </dsp:txXfrm>
    </dsp:sp>
    <dsp:sp modelId="{89116DEB-E4F4-468C-8DD1-6295CD828296}">
      <dsp:nvSpPr>
        <dsp:cNvPr id="0" name=""/>
        <dsp:cNvSpPr/>
      </dsp:nvSpPr>
      <dsp:spPr>
        <a:xfrm>
          <a:off x="172881" y="1571533"/>
          <a:ext cx="171389" cy="1713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3899"/>
              </a:lnTo>
              <a:lnTo>
                <a:pt x="171389" y="1713899"/>
              </a:lnTo>
            </a:path>
          </a:pathLst>
        </a:cu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BB9F6-0680-4573-9970-59172C6CF0FE}">
      <dsp:nvSpPr>
        <dsp:cNvPr id="0" name=""/>
        <dsp:cNvSpPr/>
      </dsp:nvSpPr>
      <dsp:spPr>
        <a:xfrm>
          <a:off x="344271" y="2856958"/>
          <a:ext cx="1371119" cy="856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A prendre sur les 18h institutionnelles d’animations pédagogiques </a:t>
          </a:r>
        </a:p>
      </dsp:txBody>
      <dsp:txXfrm>
        <a:off x="369370" y="2882057"/>
        <a:ext cx="1320921" cy="806751"/>
      </dsp:txXfrm>
    </dsp:sp>
    <dsp:sp modelId="{4F9AF6CA-8A87-4532-B0B8-D77ECFA2E588}">
      <dsp:nvSpPr>
        <dsp:cNvPr id="0" name=""/>
        <dsp:cNvSpPr/>
      </dsp:nvSpPr>
      <dsp:spPr>
        <a:xfrm>
          <a:off x="2143865" y="714583"/>
          <a:ext cx="1713899" cy="85694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Présentation et lancement du plan, bilan intermédiaire, bilan final :</a:t>
          </a:r>
        </a:p>
      </dsp:txBody>
      <dsp:txXfrm>
        <a:off x="2168964" y="739682"/>
        <a:ext cx="1663701" cy="806751"/>
      </dsp:txXfrm>
    </dsp:sp>
    <dsp:sp modelId="{FC0B160B-2D03-4220-96F7-6B171FA2CC77}">
      <dsp:nvSpPr>
        <dsp:cNvPr id="0" name=""/>
        <dsp:cNvSpPr/>
      </dsp:nvSpPr>
      <dsp:spPr>
        <a:xfrm>
          <a:off x="2315255" y="1571533"/>
          <a:ext cx="171389" cy="6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712"/>
              </a:lnTo>
              <a:lnTo>
                <a:pt x="171389" y="642712"/>
              </a:lnTo>
            </a:path>
          </a:pathLst>
        </a:custGeom>
        <a:noFill/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7FE625-AD5F-46E8-9547-1AC797537AE3}">
      <dsp:nvSpPr>
        <dsp:cNvPr id="0" name=""/>
        <dsp:cNvSpPr/>
      </dsp:nvSpPr>
      <dsp:spPr>
        <a:xfrm>
          <a:off x="2486645" y="1785771"/>
          <a:ext cx="1371119" cy="85694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3h +1h + 2h,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soit 6 heures </a:t>
          </a:r>
        </a:p>
      </dsp:txBody>
      <dsp:txXfrm>
        <a:off x="2511744" y="1810870"/>
        <a:ext cx="1320921" cy="806751"/>
      </dsp:txXfrm>
    </dsp:sp>
    <dsp:sp modelId="{75818BF5-3206-41E9-8E60-E0BA6BFD5F06}">
      <dsp:nvSpPr>
        <dsp:cNvPr id="0" name=""/>
        <dsp:cNvSpPr/>
      </dsp:nvSpPr>
      <dsp:spPr>
        <a:xfrm>
          <a:off x="2315255" y="1571533"/>
          <a:ext cx="171389" cy="1713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3899"/>
              </a:lnTo>
              <a:lnTo>
                <a:pt x="171389" y="1713899"/>
              </a:lnTo>
            </a:path>
          </a:pathLst>
        </a:custGeom>
        <a:noFill/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79927-75B1-4E58-8962-2D3BC2AA05E2}">
      <dsp:nvSpPr>
        <dsp:cNvPr id="0" name=""/>
        <dsp:cNvSpPr/>
      </dsp:nvSpPr>
      <dsp:spPr>
        <a:xfrm>
          <a:off x="2486645" y="2856958"/>
          <a:ext cx="1371119" cy="856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A prendre sur les conseils de cycle</a:t>
          </a:r>
        </a:p>
      </dsp:txBody>
      <dsp:txXfrm>
        <a:off x="2511744" y="2882057"/>
        <a:ext cx="1320921" cy="806751"/>
      </dsp:txXfrm>
    </dsp:sp>
    <dsp:sp modelId="{7F675C46-4BD2-477B-A77B-BBCCB544EA83}">
      <dsp:nvSpPr>
        <dsp:cNvPr id="0" name=""/>
        <dsp:cNvSpPr/>
      </dsp:nvSpPr>
      <dsp:spPr>
        <a:xfrm>
          <a:off x="4286239" y="714583"/>
          <a:ext cx="1713899" cy="856949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Travail en constellation :</a:t>
          </a:r>
        </a:p>
      </dsp:txBody>
      <dsp:txXfrm>
        <a:off x="4311338" y="739682"/>
        <a:ext cx="1663701" cy="806751"/>
      </dsp:txXfrm>
    </dsp:sp>
    <dsp:sp modelId="{F2BF34B1-537B-4EA2-86C0-34FAAB540482}">
      <dsp:nvSpPr>
        <dsp:cNvPr id="0" name=""/>
        <dsp:cNvSpPr/>
      </dsp:nvSpPr>
      <dsp:spPr>
        <a:xfrm>
          <a:off x="4457629" y="1571533"/>
          <a:ext cx="171389" cy="6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712"/>
              </a:lnTo>
              <a:lnTo>
                <a:pt x="171389" y="642712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0CCD0-1D3F-488A-91A7-47518188DD03}">
      <dsp:nvSpPr>
        <dsp:cNvPr id="0" name=""/>
        <dsp:cNvSpPr/>
      </dsp:nvSpPr>
      <dsp:spPr>
        <a:xfrm>
          <a:off x="4629019" y="1785771"/>
          <a:ext cx="1371119" cy="856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12 heures </a:t>
          </a:r>
        </a:p>
      </dsp:txBody>
      <dsp:txXfrm>
        <a:off x="4654118" y="1810870"/>
        <a:ext cx="1320921" cy="806751"/>
      </dsp:txXfrm>
    </dsp:sp>
    <dsp:sp modelId="{531CA9DE-C69A-4D70-9A22-E4615CAF08C7}">
      <dsp:nvSpPr>
        <dsp:cNvPr id="0" name=""/>
        <dsp:cNvSpPr/>
      </dsp:nvSpPr>
      <dsp:spPr>
        <a:xfrm>
          <a:off x="4457629" y="1571533"/>
          <a:ext cx="171389" cy="1713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3899"/>
              </a:lnTo>
              <a:lnTo>
                <a:pt x="171389" y="1713899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A262B-E22A-4727-B933-13DC4DA9E819}">
      <dsp:nvSpPr>
        <dsp:cNvPr id="0" name=""/>
        <dsp:cNvSpPr/>
      </dsp:nvSpPr>
      <dsp:spPr>
        <a:xfrm>
          <a:off x="4629019" y="2856958"/>
          <a:ext cx="1662413" cy="856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A prendre sur les 18 h institutionnelles d’animations pédagogiques : </a:t>
          </a:r>
        </a:p>
      </dsp:txBody>
      <dsp:txXfrm>
        <a:off x="4654118" y="2882057"/>
        <a:ext cx="1612215" cy="806751"/>
      </dsp:txXfrm>
    </dsp:sp>
    <dsp:sp modelId="{FE0E1DF5-572E-4DD0-AED0-0594126D25A0}">
      <dsp:nvSpPr>
        <dsp:cNvPr id="0" name=""/>
        <dsp:cNvSpPr/>
      </dsp:nvSpPr>
      <dsp:spPr>
        <a:xfrm>
          <a:off x="6428614" y="714583"/>
          <a:ext cx="1713899" cy="856949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Observations croisées :</a:t>
          </a:r>
        </a:p>
      </dsp:txBody>
      <dsp:txXfrm>
        <a:off x="6453713" y="739682"/>
        <a:ext cx="1663701" cy="806751"/>
      </dsp:txXfrm>
    </dsp:sp>
    <dsp:sp modelId="{D3820740-BF37-479D-8660-D04B706DD440}">
      <dsp:nvSpPr>
        <dsp:cNvPr id="0" name=""/>
        <dsp:cNvSpPr/>
      </dsp:nvSpPr>
      <dsp:spPr>
        <a:xfrm>
          <a:off x="6600004" y="1571533"/>
          <a:ext cx="171389" cy="6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712"/>
              </a:lnTo>
              <a:lnTo>
                <a:pt x="171389" y="642712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9196B-FE18-4B8A-A836-5803DC90246C}">
      <dsp:nvSpPr>
        <dsp:cNvPr id="0" name=""/>
        <dsp:cNvSpPr/>
      </dsp:nvSpPr>
      <dsp:spPr>
        <a:xfrm>
          <a:off x="6771394" y="1785771"/>
          <a:ext cx="1371119" cy="856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6 heures </a:t>
          </a:r>
        </a:p>
      </dsp:txBody>
      <dsp:txXfrm>
        <a:off x="6796493" y="1810870"/>
        <a:ext cx="1320921" cy="806751"/>
      </dsp:txXfrm>
    </dsp:sp>
    <dsp:sp modelId="{DD97AA4A-D335-40B2-BD89-6D306D0D38B5}">
      <dsp:nvSpPr>
        <dsp:cNvPr id="0" name=""/>
        <dsp:cNvSpPr/>
      </dsp:nvSpPr>
      <dsp:spPr>
        <a:xfrm>
          <a:off x="6600004" y="1571533"/>
          <a:ext cx="171389" cy="1713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3899"/>
              </a:lnTo>
              <a:lnTo>
                <a:pt x="171389" y="1713899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BEE042-8096-4D4A-AD49-2EFDFB4E5951}">
      <dsp:nvSpPr>
        <dsp:cNvPr id="0" name=""/>
        <dsp:cNvSpPr/>
      </dsp:nvSpPr>
      <dsp:spPr>
        <a:xfrm>
          <a:off x="6771394" y="2856958"/>
          <a:ext cx="1371119" cy="856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Sur le temps de classe (remplaçants)</a:t>
          </a:r>
        </a:p>
      </dsp:txBody>
      <dsp:txXfrm>
        <a:off x="6796493" y="2882057"/>
        <a:ext cx="1320921" cy="806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/ sous-titre /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A4A60EE-9D13-3442-9796-E718C6343EC1}" type="datetime1">
              <a:rPr lang="fr-FR" cap="all"/>
              <a:t>29/09/2021</a:t>
            </a:fld>
            <a:endParaRPr lang="fr-FR" cap="all" dirty="0"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  <a:p>
            <a:pPr lvl="0">
              <a:defRPr/>
            </a:pPr>
            <a:endParaRPr lang="fr-FR"/>
          </a:p>
        </p:txBody>
      </p:sp>
      <p:sp>
        <p:nvSpPr>
          <p:cNvPr id="7" name="Titre 18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8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3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hapitre" userDrawn="1">
  <p:cSld name="1_Chap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6;p24"/>
          <p:cNvSpPr>
            <a:spLocks noGrp="1"/>
          </p:cNvSpPr>
          <p:nvPr>
            <p:ph type="pic" idx="2"/>
          </p:nvPr>
        </p:nvSpPr>
        <p:spPr bwMode="auto">
          <a:xfrm>
            <a:off x="0" y="738000"/>
            <a:ext cx="9144000" cy="444395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1080000" rIns="0" bIns="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oto Sans Symbols"/>
              <a:buChar char="▪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 dirty="0"/>
          </a:p>
        </p:txBody>
      </p:sp>
      <p:sp>
        <p:nvSpPr>
          <p:cNvPr id="5" name="Google Shape;37;p24"/>
          <p:cNvSpPr>
            <a:spLocks noGrp="1"/>
          </p:cNvSpPr>
          <p:nvPr>
            <p:ph type="dt" idx="10"/>
          </p:nvPr>
        </p:nvSpPr>
        <p:spPr bwMode="auto">
          <a:xfrm>
            <a:off x="364285" y="4797631"/>
            <a:ext cx="1170000" cy="34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dirty="0"/>
          </a:p>
        </p:txBody>
      </p:sp>
      <p:sp>
        <p:nvSpPr>
          <p:cNvPr id="6" name="Google Shape;38;p24"/>
          <p:cNvSpPr>
            <a:spLocks noGrp="1"/>
          </p:cNvSpPr>
          <p:nvPr>
            <p:ph type="title"/>
          </p:nvPr>
        </p:nvSpPr>
        <p:spPr bwMode="auto">
          <a:xfrm>
            <a:off x="359999" y="738000"/>
            <a:ext cx="8424000" cy="4046400"/>
          </a:xfrm>
          <a:prstGeom prst="rect">
            <a:avLst/>
          </a:prstGeom>
          <a:noFill/>
          <a:ln w="10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91425" bIns="360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0"/>
              <a:buFont typeface="Arial"/>
              <a:buAutoNum type="arabicPeriod"/>
              <a:defRPr sz="325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39;p24"/>
          <p:cNvSpPr>
            <a:spLocks noGrp="1"/>
          </p:cNvSpPr>
          <p:nvPr>
            <p:ph type="sldNum" idx="12"/>
          </p:nvPr>
        </p:nvSpPr>
        <p:spPr bwMode="auto">
          <a:xfrm>
            <a:off x="7398713" y="4783500"/>
            <a:ext cx="135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Titre et sous-titre" userDrawn="1">
  <p:cSld name="1_Titre et sous-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1;p23"/>
          <p:cNvSpPr>
            <a:spLocks noGrp="1"/>
          </p:cNvSpPr>
          <p:nvPr>
            <p:ph type="body" idx="1"/>
          </p:nvPr>
        </p:nvSpPr>
        <p:spPr bwMode="auto">
          <a:xfrm>
            <a:off x="323850" y="2139702"/>
            <a:ext cx="8424000" cy="229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0"/>
              <a:buNone/>
              <a:defRPr sz="3250" b="1" cap="none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  <a:defRPr sz="1850"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cxnSp>
        <p:nvCxnSpPr>
          <p:cNvPr id="5" name="Google Shape;42;p23"/>
          <p:cNvCxnSpPr>
            <a:cxnSpLocks/>
          </p:cNvCxnSpPr>
          <p:nvPr/>
        </p:nvCxnSpPr>
        <p:spPr bwMode="auto">
          <a:xfrm>
            <a:off x="323850" y="4784400"/>
            <a:ext cx="8424614" cy="0"/>
          </a:xfrm>
          <a:prstGeom prst="straightConnector1">
            <a:avLst/>
          </a:prstGeom>
          <a:noFill/>
          <a:ln w="10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Google Shape;43;p23"/>
          <p:cNvSpPr>
            <a:spLocks noGrp="1"/>
          </p:cNvSpPr>
          <p:nvPr>
            <p:ph type="dt" idx="10"/>
          </p:nvPr>
        </p:nvSpPr>
        <p:spPr bwMode="auto">
          <a:xfrm>
            <a:off x="323850" y="4797631"/>
            <a:ext cx="1210435" cy="34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dirty="0"/>
          </a:p>
        </p:txBody>
      </p:sp>
      <p:sp>
        <p:nvSpPr>
          <p:cNvPr id="7" name="Google Shape;44;p23"/>
          <p:cNvSpPr>
            <a:spLocks noGrp="1"/>
          </p:cNvSpPr>
          <p:nvPr>
            <p:ph type="sldNum" idx="12"/>
          </p:nvPr>
        </p:nvSpPr>
        <p:spPr bwMode="auto">
          <a:xfrm>
            <a:off x="7398713" y="4783500"/>
            <a:ext cx="135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‹N°›</a:t>
            </a:fld>
            <a:endParaRPr dirty="0"/>
          </a:p>
        </p:txBody>
      </p:sp>
      <p:pic>
        <p:nvPicPr>
          <p:cNvPr id="8" name="Google Shape;45;p23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76434" y="183170"/>
            <a:ext cx="4079034" cy="13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647F38-B617-4D2F-AE0A-013F0C4D2C57}" type="datetimeFigureOut">
              <a:rPr lang="en-US" smtClean="0"/>
              <a:pPr>
                <a:defRPr/>
              </a:pPr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799C9-84D9-46D2-A11E-BCF8A720529D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0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 dirty="0"/>
          </a:p>
        </p:txBody>
      </p:sp>
      <p:sp>
        <p:nvSpPr>
          <p:cNvPr id="5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1C71F6-E0A6-1740-B64F-38F332886BAF}" type="datetime1">
              <a:rPr lang="fr-FR" cap="all"/>
              <a:t>29/09/2021</a:t>
            </a:fld>
            <a:endParaRPr lang="fr-FR" cap="all" dirty="0"/>
          </a:p>
        </p:txBody>
      </p:sp>
      <p:sp>
        <p:nvSpPr>
          <p:cNvPr id="9" name="Titre 18"/>
          <p:cNvSpPr>
            <a:spLocks noGrp="1"/>
          </p:cNvSpPr>
          <p:nvPr>
            <p:ph type="title" hasCustomPrompt="1"/>
          </p:nvPr>
        </p:nvSpPr>
        <p:spPr bwMode="auto">
          <a:xfrm>
            <a:off x="323850" y="682801"/>
            <a:ext cx="8424863" cy="539991"/>
          </a:xfrm>
        </p:spPr>
        <p:txBody>
          <a:bodyPr/>
          <a:lstStyle/>
          <a:p>
            <a:pPr>
              <a:defRPr/>
            </a:pPr>
            <a:r>
              <a:rPr lang="fr-FR"/>
              <a:t>Sommaire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lonnes de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E6183FC-BA60-7C49-ABF3-B50982741576}" type="datetime1">
              <a:rPr lang="fr-FR" cap="all"/>
              <a:t>29/09/2021</a:t>
            </a:fld>
            <a:endParaRPr lang="fr-FR" cap="all" dirty="0"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  <a:p>
            <a:pPr lvl="0">
              <a:defRPr/>
            </a:pPr>
            <a:endParaRPr lang="fr-FR"/>
          </a:p>
        </p:txBody>
      </p:sp>
      <p:sp>
        <p:nvSpPr>
          <p:cNvPr id="7" name="Titre 18"/>
          <p:cNvSpPr>
            <a:spLocks noGrp="1"/>
          </p:cNvSpPr>
          <p:nvPr>
            <p:ph type="title" hasCustomPrompt="1"/>
          </p:nvPr>
        </p:nvSpPr>
        <p:spPr bwMode="auto">
          <a:xfrm>
            <a:off x="323850" y="682801"/>
            <a:ext cx="8424863" cy="539991"/>
          </a:xfrm>
        </p:spPr>
        <p:txBody>
          <a:bodyPr/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8" name="Espace réservé du texte 1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707653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3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3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, sous-titre, textes 3 et image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 dirty="0"/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3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597CDB5-73DC-8641-8CC1-FAD9379FD627}" type="datetime1">
              <a:rPr lang="fr-FR" cap="all"/>
              <a:t>29/09/2021</a:t>
            </a:fld>
            <a:endParaRPr lang="fr-FR" cap="all" dirty="0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  <a:p>
            <a:pPr lvl="0">
              <a:defRPr/>
            </a:pPr>
            <a:endParaRPr lang="fr-FR"/>
          </a:p>
        </p:txBody>
      </p:sp>
      <p:sp>
        <p:nvSpPr>
          <p:cNvPr id="8" name="Titre 18"/>
          <p:cNvSpPr>
            <a:spLocks noGrp="1"/>
          </p:cNvSpPr>
          <p:nvPr>
            <p:ph type="title" hasCustomPrompt="1"/>
          </p:nvPr>
        </p:nvSpPr>
        <p:spPr bwMode="auto">
          <a:xfrm>
            <a:off x="323850" y="682801"/>
            <a:ext cx="8424863" cy="539991"/>
          </a:xfrm>
        </p:spPr>
        <p:txBody>
          <a:bodyPr/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5"/>
          </p:nvPr>
        </p:nvSpPr>
        <p:spPr bwMode="auto">
          <a:xfrm>
            <a:off x="3131840" y="1707653"/>
            <a:ext cx="5616624" cy="2880320"/>
          </a:xfrm>
        </p:spPr>
        <p:txBody>
          <a:bodyPr/>
          <a:lstStyle/>
          <a:p>
            <a:pPr>
              <a:defRPr/>
            </a:pPr>
            <a:r>
              <a:rPr lang="fr-FR" dirty="0"/>
              <a:t>Cliquez sur l'icône pour ajouter une image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re, sous-titre, textes 3, et graphique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 dirty="0"/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3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E1290DD-BE4D-794B-919C-D565D1B9C67D}" type="datetime1">
              <a:rPr lang="fr-FR" cap="all"/>
              <a:t>29/09/2021</a:t>
            </a:fld>
            <a:endParaRPr lang="fr-FR" cap="all" dirty="0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  <a:p>
            <a:pPr lvl="0">
              <a:defRPr/>
            </a:pPr>
            <a:endParaRPr lang="fr-FR"/>
          </a:p>
        </p:txBody>
      </p:sp>
      <p:sp>
        <p:nvSpPr>
          <p:cNvPr id="8" name="Titre 18"/>
          <p:cNvSpPr>
            <a:spLocks noGrp="1"/>
          </p:cNvSpPr>
          <p:nvPr>
            <p:ph type="title" hasCustomPrompt="1"/>
          </p:nvPr>
        </p:nvSpPr>
        <p:spPr bwMode="auto">
          <a:xfrm>
            <a:off x="323850" y="682801"/>
            <a:ext cx="8424863" cy="539991"/>
          </a:xfrm>
        </p:spPr>
        <p:txBody>
          <a:bodyPr/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9" name="Espace réservé du graphique 2"/>
          <p:cNvSpPr>
            <a:spLocks noGrp="1"/>
          </p:cNvSpPr>
          <p:nvPr>
            <p:ph type="chart" sz="quarter" idx="15"/>
          </p:nvPr>
        </p:nvSpPr>
        <p:spPr bwMode="auto">
          <a:xfrm>
            <a:off x="323528" y="1707653"/>
            <a:ext cx="5761038" cy="2879725"/>
          </a:xfrm>
        </p:spPr>
        <p:txBody>
          <a:bodyPr/>
          <a:lstStyle/>
          <a:p>
            <a:pPr>
              <a:defRPr/>
            </a:pPr>
            <a:r>
              <a:rPr lang="fr-FR" dirty="0"/>
              <a:t>Cliquez sur l'icône pour ajouter un graphique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re et sous-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cxnSp>
        <p:nvCxnSpPr>
          <p:cNvPr id="5" name="Connecteur droit 11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698221-35EF-134F-B87A-568DECC70F29}" type="datetime1">
              <a:rPr lang="fr-FR" cap="all"/>
              <a:t>29/09/2021</a:t>
            </a:fld>
            <a:endParaRPr lang="fr-FR" cap="all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 dirty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76434" y="183170"/>
            <a:ext cx="4079034" cy="136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43958"/>
          </a:xfrm>
          <a:prstGeom prst="rect">
            <a:avLst/>
          </a:prstGeo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  <a:endParaRPr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64285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F7325A3-5315-1B4B-A0D9-112471EB5837}" type="datetime1">
              <a:rPr lang="fr-FR" cap="all"/>
              <a:t>29/09/2021</a:t>
            </a:fld>
            <a:endParaRPr lang="fr-FR" cap="all" dirty="0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 extrusionOk="0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ouver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4EA19884-7A29-DC4E-9311-A62E54788E52}" type="datetime1">
              <a:rPr lang="fr-FR"/>
              <a:t>29/09/2021</a:t>
            </a:fld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10C140CD-8AED-46FF-A9A2-77308F3F39AE}" type="slidenum">
              <a:rPr lang="fr-FR"/>
              <a:t>‹N°›</a:t>
            </a:fld>
            <a:endParaRPr lang="fr-FR" dirty="0"/>
          </a:p>
        </p:txBody>
      </p:sp>
      <p:sp>
        <p:nvSpPr>
          <p:cNvPr id="6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pic>
        <p:nvPicPr>
          <p:cNvPr id="7" name="Imag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09860" y="174512"/>
            <a:ext cx="8469364" cy="284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/ sous-titre / texte" userDrawn="1">
  <p:cSld name="1_Titre / sous-titre /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3;p21"/>
          <p:cNvSpPr>
            <a:spLocks noGrp="1"/>
          </p:cNvSpPr>
          <p:nvPr>
            <p:ph type="sldNum" idx="12"/>
          </p:nvPr>
        </p:nvSpPr>
        <p:spPr bwMode="auto">
          <a:xfrm>
            <a:off x="7398713" y="4783500"/>
            <a:ext cx="135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‹N°›</a:t>
            </a:fld>
            <a:endParaRPr dirty="0"/>
          </a:p>
        </p:txBody>
      </p:sp>
      <p:sp>
        <p:nvSpPr>
          <p:cNvPr id="5" name="Google Shape;24;p21"/>
          <p:cNvSpPr>
            <a:spLocks noGrp="1"/>
          </p:cNvSpPr>
          <p:nvPr>
            <p:ph type="dt" idx="10"/>
          </p:nvPr>
        </p:nvSpPr>
        <p:spPr bwMode="auto">
          <a:xfrm>
            <a:off x="323850" y="4797631"/>
            <a:ext cx="1170000" cy="34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dirty="0"/>
          </a:p>
        </p:txBody>
      </p:sp>
      <p:sp>
        <p:nvSpPr>
          <p:cNvPr id="6" name="Google Shape;25;p21"/>
          <p:cNvSpPr>
            <a:spLocks noGrp="1"/>
          </p:cNvSpPr>
          <p:nvPr>
            <p:ph type="body" idx="1"/>
          </p:nvPr>
        </p:nvSpPr>
        <p:spPr bwMode="auto">
          <a:xfrm>
            <a:off x="323851" y="1248679"/>
            <a:ext cx="8424614" cy="24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sz="1500" b="1">
                <a:solidFill>
                  <a:srgbClr val="7F7F7F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eriod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26;p21"/>
          <p:cNvSpPr>
            <a:spLocks noGrp="1"/>
          </p:cNvSpPr>
          <p:nvPr>
            <p:ph type="title"/>
          </p:nvPr>
        </p:nvSpPr>
        <p:spPr bwMode="auto">
          <a:xfrm>
            <a:off x="323850" y="682801"/>
            <a:ext cx="8424863" cy="539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27;p21"/>
          <p:cNvSpPr>
            <a:spLocks noGrp="1"/>
          </p:cNvSpPr>
          <p:nvPr>
            <p:ph type="body" idx="2"/>
          </p:nvPr>
        </p:nvSpPr>
        <p:spPr bwMode="auto">
          <a:xfrm>
            <a:off x="323850" y="1707653"/>
            <a:ext cx="8424334" cy="28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marL="1371600" lvl="2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▪"/>
              <a:defRPr/>
            </a:lvl3pPr>
            <a:lvl4pPr marL="1828800" lvl="3" indent="-279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4pPr>
            <a:lvl5pPr marL="2286000" lvl="4" indent="-2730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707653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 dirty="0"/>
          </a:p>
        </p:txBody>
      </p:sp>
      <p:cxnSp>
        <p:nvCxnSpPr>
          <p:cNvPr id="6" name="Connecteur droit 9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itre 11"/>
          <p:cNvSpPr>
            <a:spLocks noGrp="1"/>
          </p:cNvSpPr>
          <p:nvPr>
            <p:ph type="title"/>
          </p:nvPr>
        </p:nvSpPr>
        <p:spPr bwMode="auto">
          <a:xfrm>
            <a:off x="323850" y="682801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Titre </a:t>
            </a:r>
            <a:endParaRPr/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half" idx="2"/>
          </p:nvPr>
        </p:nvSpPr>
        <p:spPr bwMode="auto">
          <a:xfrm>
            <a:off x="315703" y="478350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858D49A-5A7A-574D-A0ED-52B5C1EFA876}" type="datetime1">
              <a:rPr lang="fr-FR" cap="all"/>
              <a:t>29/09/2021</a:t>
            </a:fld>
            <a:endParaRPr lang="fr-FR" cap="all" dirty="0"/>
          </a:p>
        </p:txBody>
      </p:sp>
      <p:cxnSp>
        <p:nvCxnSpPr>
          <p:cNvPr id="9" name="Connecteur droit 8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6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304030" y="108000"/>
            <a:ext cx="1546752" cy="5187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marL="14288" indent="0" algn="l" defTabSz="914400">
        <a:lnSpc>
          <a:spcPct val="90000"/>
        </a:lnSpc>
        <a:spcBef>
          <a:spcPts val="0"/>
        </a:spcBef>
        <a:buNone/>
        <a:defRPr sz="25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>
        <a:lnSpc>
          <a:spcPct val="100000"/>
        </a:lnSpc>
        <a:spcBef>
          <a:spcPts val="0"/>
        </a:spcBef>
        <a:spcAft>
          <a:spcPts val="500"/>
        </a:spcAft>
        <a:buFont typeface="Arial"/>
        <a:buNone/>
        <a:defRPr sz="1400" b="0">
          <a:solidFill>
            <a:schemeClr val="tx1"/>
          </a:solidFill>
          <a:latin typeface="+mn-lt"/>
          <a:ea typeface="+mn-ea"/>
          <a:cs typeface="+mn-cs"/>
        </a:defRPr>
      </a:lvl1pPr>
      <a:lvl2pPr marL="351450" indent="-171450" algn="l" defTabSz="914400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2pPr>
      <a:lvl3pPr marL="531450" indent="-17145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/>
        <a:buChar char="§"/>
        <a:defRPr sz="1000">
          <a:solidFill>
            <a:schemeClr val="tx1"/>
          </a:solidFill>
          <a:latin typeface="+mn-lt"/>
          <a:ea typeface="+mn-ea"/>
          <a:cs typeface="+mn-cs"/>
        </a:defRPr>
      </a:lvl3pPr>
      <a:lvl4pPr marL="711450" indent="-17145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800">
          <a:solidFill>
            <a:schemeClr val="tx1"/>
          </a:solidFill>
          <a:latin typeface="+mn-lt"/>
          <a:ea typeface="+mn-ea"/>
          <a:cs typeface="+mn-cs"/>
        </a:defRPr>
      </a:lvl4pPr>
      <a:lvl5pPr marL="927450" indent="-17145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/>
        <a:buChar char="§"/>
        <a:defRPr sz="7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>
        <a:spcBef>
          <a:spcPts val="0"/>
        </a:spcBef>
        <a:buFont typeface="Arial"/>
        <a:buNone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D23D62-17A8-6547-AF6B-323A348324DB}" type="datetime1">
              <a:rPr lang="fr-FR"/>
              <a:t>29/09/2021</a:t>
            </a:fld>
            <a:endParaRPr lang="fr-FR" dirty="0"/>
          </a:p>
        </p:txBody>
      </p:sp>
      <p:sp>
        <p:nvSpPr>
          <p:cNvPr id="5" name="Espace réservé du pied de page 7"/>
          <p:cNvSpPr>
            <a:spLocks noGrp="1"/>
          </p:cNvSpPr>
          <p:nvPr>
            <p:ph type="ftr" sz="quarter" idx="4294967295"/>
          </p:nvPr>
        </p:nvSpPr>
        <p:spPr bwMode="auto">
          <a:xfrm>
            <a:off x="720000" y="4371949"/>
            <a:ext cx="5796216" cy="44794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dirty="0"/>
              <a:t>Circonscription de Lure – Mercredi 29 septembre 2021</a:t>
            </a:r>
            <a:endParaRPr dirty="0"/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0C140CD-8AED-46FF-A9A2-77308F3F39AE}" type="slidenum">
              <a:rPr lang="fr-FR"/>
              <a:t>1</a:t>
            </a:fld>
            <a:endParaRPr lang="fr-FR" dirty="0"/>
          </a:p>
        </p:txBody>
      </p:sp>
      <p:sp>
        <p:nvSpPr>
          <p:cNvPr id="7" name="Titr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8" name="ZoneTexte 1"/>
          <p:cNvSpPr>
            <a:spLocks/>
          </p:cNvSpPr>
          <p:nvPr/>
        </p:nvSpPr>
        <p:spPr bwMode="auto">
          <a:xfrm>
            <a:off x="720000" y="3075806"/>
            <a:ext cx="8100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800" b="1" dirty="0"/>
              <a:t>Présentation du Plan Mathématiques – Cycle 1 </a:t>
            </a:r>
            <a:endParaRPr dirty="0"/>
          </a:p>
          <a:p>
            <a:pPr>
              <a:defRPr/>
            </a:pPr>
            <a:r>
              <a:rPr lang="fr-FR" sz="1400" i="1" dirty="0"/>
              <a:t>Secteurs de Lure et de Champagney Bas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10</a:t>
            </a:fld>
            <a:endParaRPr lang="fr-FR" dirty="0"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fr-FR" cap="all" dirty="0"/>
              <a:t>29/09/2021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3553"/>
            <a:ext cx="8842123" cy="350284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11</a:t>
            </a:fld>
            <a:endParaRPr lang="fr-FR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3"/>
          </p:nvPr>
        </p:nvSpPr>
        <p:spPr bwMode="auto">
          <a:xfrm>
            <a:off x="611560" y="2139702"/>
            <a:ext cx="2182724" cy="1944216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fr-FR" dirty="0"/>
              <a:t>Découvrir les nombres et leurs utilisations</a:t>
            </a:r>
            <a:endParaRPr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4"/>
          </p:nvPr>
        </p:nvSpPr>
        <p:spPr bwMode="auto">
          <a:xfrm>
            <a:off x="3312000" y="2139702"/>
            <a:ext cx="2340120" cy="201622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fr-FR" dirty="0"/>
              <a:t>Explorer des formes, des grandeurs, des suites organisées</a:t>
            </a:r>
            <a:endParaRPr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5"/>
          </p:nvPr>
        </p:nvSpPr>
        <p:spPr bwMode="auto">
          <a:xfrm>
            <a:off x="6228713" y="2139702"/>
            <a:ext cx="2520000" cy="2088232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fr-FR" dirty="0"/>
              <a:t>Résolution de problèmes</a:t>
            </a:r>
            <a:endParaRPr dirty="0"/>
          </a:p>
        </p:txBody>
      </p:sp>
      <p:sp>
        <p:nvSpPr>
          <p:cNvPr id="8" name="Espace réservé de la date 5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fr-FR" cap="all" dirty="0"/>
              <a:t>29/09/2021</a:t>
            </a:r>
          </a:p>
        </p:txBody>
      </p:sp>
      <p:sp>
        <p:nvSpPr>
          <p:cNvPr id="9" name="Titre 6"/>
          <p:cNvSpPr>
            <a:spLocks noGrp="1"/>
          </p:cNvSpPr>
          <p:nvPr>
            <p:ph type="title"/>
          </p:nvPr>
        </p:nvSpPr>
        <p:spPr bwMode="auto">
          <a:xfrm>
            <a:off x="2339752" y="682801"/>
            <a:ext cx="6408961" cy="53999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2000" dirty="0"/>
              <a:t>Choisir une thématique de travail</a:t>
            </a:r>
            <a:endParaRPr dirty="0"/>
          </a:p>
        </p:txBody>
      </p:sp>
      <p:sp>
        <p:nvSpPr>
          <p:cNvPr id="10" name="Flèche : bas 7"/>
          <p:cNvSpPr/>
          <p:nvPr/>
        </p:nvSpPr>
        <p:spPr bwMode="auto">
          <a:xfrm>
            <a:off x="1506781" y="1255976"/>
            <a:ext cx="340616" cy="576064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1" name="Flèche : bas 8"/>
          <p:cNvSpPr/>
          <p:nvPr/>
        </p:nvSpPr>
        <p:spPr bwMode="auto">
          <a:xfrm>
            <a:off x="4322647" y="1248797"/>
            <a:ext cx="340616" cy="590423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2" name="Flèche : bas 9"/>
          <p:cNvSpPr/>
          <p:nvPr/>
        </p:nvSpPr>
        <p:spPr bwMode="auto">
          <a:xfrm>
            <a:off x="7138513" y="1242974"/>
            <a:ext cx="340616" cy="576064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3" name="Titre 6"/>
          <p:cNvSpPr txBox="1">
            <a:spLocks/>
          </p:cNvSpPr>
          <p:nvPr/>
        </p:nvSpPr>
        <p:spPr bwMode="auto">
          <a:xfrm>
            <a:off x="2339752" y="2877818"/>
            <a:ext cx="6408961" cy="1670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4288" indent="0" algn="l" defTabSz="914400">
              <a:lnSpc>
                <a:spcPct val="90000"/>
              </a:lnSpc>
              <a:spcBef>
                <a:spcPts val="0"/>
              </a:spcBef>
              <a:buNone/>
              <a:defRPr sz="25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000" dirty="0"/>
              <a:t>Constituer les constellations</a:t>
            </a:r>
          </a:p>
          <a:p>
            <a:pPr>
              <a:defRPr/>
            </a:pPr>
            <a:r>
              <a:rPr lang="fr-FR" sz="1400" dirty="0"/>
              <a:t>-&gt;</a:t>
            </a:r>
            <a:r>
              <a:rPr lang="fr-FR" sz="2000" dirty="0"/>
              <a:t> </a:t>
            </a:r>
            <a:r>
              <a:rPr lang="fr-FR" sz="1400" dirty="0"/>
              <a:t>5 constellations</a:t>
            </a:r>
          </a:p>
          <a:p>
            <a:pPr>
              <a:defRPr/>
            </a:pPr>
            <a:r>
              <a:rPr lang="fr-FR" sz="1400" dirty="0"/>
              <a:t>-&gt; 4 constellations de 8 PE et 1 constellation de 7 PE</a:t>
            </a:r>
          </a:p>
          <a:p>
            <a:pPr>
              <a:defRPr/>
            </a:pPr>
            <a:r>
              <a:rPr lang="fr-FR" sz="1400" dirty="0"/>
              <a:t>-&gt; une représentation des trois niveaux de classe: PS, MS et GS</a:t>
            </a:r>
          </a:p>
          <a:p>
            <a:pPr>
              <a:defRPr/>
            </a:pPr>
            <a:r>
              <a:rPr lang="fr-FR" sz="2000" dirty="0"/>
              <a:t> 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38;p10"/>
          <p:cNvSpPr>
            <a:spLocks noGrp="1"/>
          </p:cNvSpPr>
          <p:nvPr>
            <p:ph type="dt" idx="10"/>
          </p:nvPr>
        </p:nvSpPr>
        <p:spPr bwMode="auto">
          <a:xfrm>
            <a:off x="364285" y="4797631"/>
            <a:ext cx="1170000" cy="34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fr-FR" cap="none" dirty="0"/>
              <a:t>24/09/2020</a:t>
            </a:r>
            <a:endParaRPr cap="none" dirty="0"/>
          </a:p>
        </p:txBody>
      </p:sp>
      <p:sp>
        <p:nvSpPr>
          <p:cNvPr id="5" name="Google Shape;139;p10"/>
          <p:cNvSpPr>
            <a:spLocks noGrp="1"/>
          </p:cNvSpPr>
          <p:nvPr>
            <p:ph type="sldNum" idx="12"/>
          </p:nvPr>
        </p:nvSpPr>
        <p:spPr bwMode="auto">
          <a:xfrm>
            <a:off x="7398713" y="4783500"/>
            <a:ext cx="135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pPr>
            <a:fld id="{00000000-1234-1234-1234-123412341234}" type="slidenum">
              <a:rPr lang="fr-FR"/>
              <a:t>12</a:t>
            </a:fld>
            <a:endParaRPr dirty="0"/>
          </a:p>
        </p:txBody>
      </p:sp>
      <p:pic>
        <p:nvPicPr>
          <p:cNvPr id="6" name="Google Shape;140;p10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2704758" y="297884"/>
            <a:ext cx="5161160" cy="44856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1"/>
          <p:cNvSpPr>
            <a:spLocks/>
          </p:cNvSpPr>
          <p:nvPr/>
        </p:nvSpPr>
        <p:spPr bwMode="auto">
          <a:xfrm>
            <a:off x="1043608" y="2355726"/>
            <a:ext cx="1418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4000" b="1" dirty="0">
                <a:latin typeface="Bradley Hand ITC"/>
              </a:rPr>
              <a:t>Pause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28;p5"/>
          <p:cNvSpPr>
            <a:spLocks noGrp="1"/>
          </p:cNvSpPr>
          <p:nvPr>
            <p:ph type="sldNum" idx="12"/>
          </p:nvPr>
        </p:nvSpPr>
        <p:spPr bwMode="auto">
          <a:xfrm>
            <a:off x="7398713" y="4783500"/>
            <a:ext cx="135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pPr>
            <a:fld id="{00000000-1234-1234-1234-123412341234}" type="slidenum">
              <a:rPr lang="fr-FR"/>
              <a:t>13</a:t>
            </a:fld>
            <a:endParaRPr dirty="0"/>
          </a:p>
        </p:txBody>
      </p:sp>
      <p:sp>
        <p:nvSpPr>
          <p:cNvPr id="5" name="Google Shape;129;p5"/>
          <p:cNvSpPr>
            <a:spLocks noGrp="1"/>
          </p:cNvSpPr>
          <p:nvPr>
            <p:ph type="dt" idx="10"/>
          </p:nvPr>
        </p:nvSpPr>
        <p:spPr bwMode="auto">
          <a:xfrm>
            <a:off x="323850" y="4797631"/>
            <a:ext cx="1170000" cy="34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fr-FR" cap="none" dirty="0"/>
              <a:t>29/09/2021</a:t>
            </a:r>
            <a:endParaRPr cap="none" dirty="0"/>
          </a:p>
        </p:txBody>
      </p:sp>
      <p:sp>
        <p:nvSpPr>
          <p:cNvPr id="6" name="Google Shape;131;p5"/>
          <p:cNvSpPr>
            <a:spLocks noGrp="1"/>
          </p:cNvSpPr>
          <p:nvPr>
            <p:ph type="title"/>
          </p:nvPr>
        </p:nvSpPr>
        <p:spPr bwMode="auto">
          <a:xfrm>
            <a:off x="323850" y="682801"/>
            <a:ext cx="8424863" cy="539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4288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/>
            </a:pPr>
            <a:r>
              <a:rPr lang="fr-FR" dirty="0"/>
              <a:t>Partager une analyse de la situation actuelle</a:t>
            </a:r>
            <a:endParaRPr dirty="0"/>
          </a:p>
        </p:txBody>
      </p:sp>
      <p:sp>
        <p:nvSpPr>
          <p:cNvPr id="7" name="Google Shape;132;p5"/>
          <p:cNvSpPr>
            <a:spLocks noGrp="1"/>
          </p:cNvSpPr>
          <p:nvPr>
            <p:ph type="body" idx="2"/>
          </p:nvPr>
        </p:nvSpPr>
        <p:spPr bwMode="auto">
          <a:xfrm>
            <a:off x="323850" y="1707653"/>
            <a:ext cx="8424334" cy="28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2075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pPr>
            <a:r>
              <a:rPr lang="fr-FR" b="1" dirty="0"/>
              <a:t>2 points d’appui : dans les acquisitions de mes élèves / dans mon enseignement </a:t>
            </a:r>
            <a:endParaRPr dirty="0"/>
          </a:p>
          <a:p>
            <a:pPr marL="92075" lvl="0" indent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pPr>
            <a:r>
              <a:rPr lang="fr-FR" b="1" dirty="0"/>
              <a:t>2 points à renforcer : dans les acquisitions de mes élèves / dans mon enseignement  </a:t>
            </a:r>
            <a:endParaRPr dirty="0"/>
          </a:p>
          <a:p>
            <a:pPr marL="92075" lvl="0" indent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pPr>
            <a:endParaRPr dirty="0"/>
          </a:p>
          <a:p>
            <a:pPr marL="377825" lvl="0" indent="-2857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❑"/>
              <a:defRPr/>
            </a:pPr>
            <a:r>
              <a:rPr lang="fr-FR" sz="1200" dirty="0"/>
              <a:t>Individuellement : remplir les 4 cartes : </a:t>
            </a:r>
            <a:r>
              <a:rPr lang="fr-FR" sz="1200" dirty="0">
                <a:highlight>
                  <a:srgbClr val="FFFF00"/>
                </a:highlight>
              </a:rPr>
              <a:t>10 min</a:t>
            </a:r>
            <a:endParaRPr dirty="0"/>
          </a:p>
          <a:p>
            <a:pPr marL="377825" lvl="0" indent="-2857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❑"/>
              <a:defRPr/>
            </a:pPr>
            <a:r>
              <a:rPr lang="fr-FR" sz="1200" dirty="0"/>
              <a:t>Mélanger les cartes de la constellation et redistribuer au hasard 4 cartes par personne. </a:t>
            </a:r>
            <a:endParaRPr dirty="0"/>
          </a:p>
          <a:p>
            <a:pPr marL="377825" lvl="0" indent="-2857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❑"/>
              <a:defRPr/>
            </a:pPr>
            <a:r>
              <a:rPr lang="fr-FR" sz="1200" dirty="0"/>
              <a:t>Possibilité de faire des échanges de cartes; garder 4 cartes par personne : </a:t>
            </a:r>
            <a:r>
              <a:rPr lang="fr-FR" sz="1200" dirty="0">
                <a:highlight>
                  <a:srgbClr val="FFFF00"/>
                </a:highlight>
              </a:rPr>
              <a:t>5 min</a:t>
            </a:r>
            <a:endParaRPr sz="1200" dirty="0"/>
          </a:p>
          <a:p>
            <a:pPr marL="377825" lvl="0" indent="-2857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❑"/>
              <a:defRPr/>
            </a:pPr>
            <a:r>
              <a:rPr lang="fr-FR" sz="1200" dirty="0"/>
              <a:t>Débattre dans la constellation : catégoriser, hiérarchiser </a:t>
            </a:r>
          </a:p>
          <a:p>
            <a:pPr marL="92075" lvl="0" indent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defRPr/>
            </a:pPr>
            <a:r>
              <a:rPr lang="fr-FR" sz="1200" dirty="0"/>
              <a:t>pour exprimer les choix de formation de la constellation: </a:t>
            </a:r>
            <a:r>
              <a:rPr lang="fr-FR" sz="1200" dirty="0">
                <a:highlight>
                  <a:srgbClr val="FFFF00"/>
                </a:highlight>
              </a:rPr>
              <a:t>10 min</a:t>
            </a:r>
            <a:endParaRPr sz="1200" dirty="0"/>
          </a:p>
          <a:p>
            <a:pPr marL="377825" lvl="0" indent="-2095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/>
            </a:pPr>
            <a:endParaRPr sz="1200" dirty="0"/>
          </a:p>
          <a:p>
            <a:pPr marL="92075" lvl="0" indent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323FF"/>
              </a:buClr>
              <a:buSzPts val="1400"/>
              <a:buNone/>
              <a:defRPr/>
            </a:pPr>
            <a:r>
              <a:rPr lang="fr-FR" dirty="0">
                <a:solidFill>
                  <a:srgbClr val="2323FF"/>
                </a:solidFill>
              </a:rPr>
              <a:t>Réaliser une affiche pour la constellation : « analyse de la situation » : </a:t>
            </a:r>
            <a:r>
              <a:rPr lang="fr-FR" dirty="0">
                <a:solidFill>
                  <a:srgbClr val="2323FF"/>
                </a:solidFill>
                <a:highlight>
                  <a:srgbClr val="FFFF00"/>
                </a:highlight>
              </a:rPr>
              <a:t>10 min</a:t>
            </a:r>
            <a:endParaRPr dirty="0"/>
          </a:p>
        </p:txBody>
      </p:sp>
      <p:pic>
        <p:nvPicPr>
          <p:cNvPr id="8" name="Google Shape;133;p5"/>
          <p:cNvPicPr/>
          <p:nvPr/>
        </p:nvPicPr>
        <p:blipFill>
          <a:blip r:embed="rId2">
            <a:alphaModFix/>
          </a:blip>
          <a:stretch/>
        </p:blipFill>
        <p:spPr bwMode="auto">
          <a:xfrm rot="1043131">
            <a:off x="7302635" y="3267278"/>
            <a:ext cx="963737" cy="1073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55;p7"/>
          <p:cNvSpPr>
            <a:spLocks noGrp="1"/>
          </p:cNvSpPr>
          <p:nvPr>
            <p:ph type="body" idx="1"/>
          </p:nvPr>
        </p:nvSpPr>
        <p:spPr bwMode="auto">
          <a:xfrm>
            <a:off x="323850" y="2139702"/>
            <a:ext cx="8424000" cy="229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2075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pPr>
            <a:r>
              <a:rPr lang="fr-FR" dirty="0"/>
              <a:t>MISE EN COMMUN, SYNTHÈSE COLLECTIVE</a:t>
            </a:r>
            <a:endParaRPr dirty="0"/>
          </a:p>
          <a:p>
            <a:pPr marL="92075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0"/>
              <a:buNone/>
              <a:defRPr/>
            </a:pPr>
            <a:endParaRPr dirty="0"/>
          </a:p>
          <a:p>
            <a:pPr marL="92075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pPr>
            <a:r>
              <a:rPr lang="fr-FR" sz="1600" dirty="0"/>
              <a:t>NOTRE ANALYSE EN 120 SECONDES </a:t>
            </a:r>
            <a:r>
              <a:rPr lang="fr-FR" sz="1800" dirty="0"/>
              <a:t>!</a:t>
            </a:r>
            <a:endParaRPr sz="1800" dirty="0"/>
          </a:p>
        </p:txBody>
      </p:sp>
      <p:sp>
        <p:nvSpPr>
          <p:cNvPr id="5" name="Google Shape;156;p7"/>
          <p:cNvSpPr>
            <a:spLocks noGrp="1"/>
          </p:cNvSpPr>
          <p:nvPr>
            <p:ph type="dt" idx="10"/>
          </p:nvPr>
        </p:nvSpPr>
        <p:spPr bwMode="auto">
          <a:xfrm>
            <a:off x="323850" y="4797631"/>
            <a:ext cx="1210435" cy="34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fr-FR" cap="none" dirty="0"/>
              <a:t>29/09/2021</a:t>
            </a:r>
            <a:endParaRPr cap="none" dirty="0"/>
          </a:p>
        </p:txBody>
      </p:sp>
      <p:sp>
        <p:nvSpPr>
          <p:cNvPr id="6" name="Google Shape;157;p7"/>
          <p:cNvSpPr>
            <a:spLocks noGrp="1"/>
          </p:cNvSpPr>
          <p:nvPr>
            <p:ph type="sldNum" idx="12"/>
          </p:nvPr>
        </p:nvSpPr>
        <p:spPr bwMode="auto">
          <a:xfrm>
            <a:off x="7398713" y="4783500"/>
            <a:ext cx="135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pPr>
            <a:fld id="{00000000-1234-1234-1234-123412341234}" type="slidenum">
              <a:rPr lang="fr-FR"/>
              <a:t>14</a:t>
            </a:fld>
            <a:endParaRPr dirty="0"/>
          </a:p>
        </p:txBody>
      </p:sp>
      <p:pic>
        <p:nvPicPr>
          <p:cNvPr id="7" name="Google Shape;158;p7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516216" y="2536906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fld id="{A7FAA981-6A9A-DE4E-8025-BF76DD408C7A}" type="datetime1">
              <a:rPr lang="fr-FR" cap="all"/>
              <a:t>29/09/2021</a:t>
            </a:fld>
            <a:endParaRPr lang="fr-FR" cap="all" dirty="0"/>
          </a:p>
        </p:txBody>
      </p:sp>
      <p:sp>
        <p:nvSpPr>
          <p:cNvPr id="5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15</a:t>
            </a:fld>
            <a:endParaRPr lang="fr-FR" dirty="0"/>
          </a:p>
        </p:txBody>
      </p:sp>
      <p:sp>
        <p:nvSpPr>
          <p:cNvPr id="6" name="Titre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ZoneTexte 2"/>
          <p:cNvSpPr>
            <a:spLocks/>
          </p:cNvSpPr>
          <p:nvPr/>
        </p:nvSpPr>
        <p:spPr bwMode="auto">
          <a:xfrm>
            <a:off x="611560" y="3147814"/>
            <a:ext cx="78069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0070C0"/>
                </a:solidFill>
              </a:rPr>
              <a:t>Nous vous remercions de votre participation active ! </a:t>
            </a:r>
            <a:endParaRPr dirty="0">
              <a:solidFill>
                <a:srgbClr val="0070C0"/>
              </a:solidFill>
            </a:endParaRPr>
          </a:p>
          <a:p>
            <a:pPr>
              <a:defRPr/>
            </a:pPr>
            <a:endParaRPr lang="fr-FR" b="1" dirty="0">
              <a:solidFill>
                <a:srgbClr val="0070C0"/>
              </a:solidFill>
            </a:endParaRPr>
          </a:p>
          <a:p>
            <a:r>
              <a:rPr lang="fr-FR" b="1" dirty="0">
                <a:solidFill>
                  <a:srgbClr val="0070C0"/>
                </a:solidFill>
              </a:rPr>
              <a:t>Prochain rendez-vous le : </a:t>
            </a:r>
            <a:r>
              <a:rPr lang="fr-FR" b="1" strike="sngStrike" dirty="0">
                <a:solidFill>
                  <a:srgbClr val="0070C0"/>
                </a:solidFill>
              </a:rPr>
              <a:t>Lundi 04 octobre</a:t>
            </a:r>
            <a:endParaRPr lang="fr-FR" strike="sngStrike" dirty="0">
              <a:solidFill>
                <a:srgbClr val="0070C0"/>
              </a:solidFill>
            </a:endParaRPr>
          </a:p>
          <a:p>
            <a:r>
              <a:rPr lang="fr-FR" b="1" strike="sngStrike" dirty="0">
                <a:solidFill>
                  <a:srgbClr val="0070C0"/>
                </a:solidFill>
              </a:rPr>
              <a:t>                                             Jeudi 07 octobre</a:t>
            </a:r>
            <a:endParaRPr lang="fr-FR" strike="sngStrike" dirty="0">
              <a:solidFill>
                <a:srgbClr val="0070C0"/>
              </a:solidFill>
            </a:endParaRPr>
          </a:p>
          <a:p>
            <a:r>
              <a:rPr lang="fr-FR" b="1" dirty="0">
                <a:solidFill>
                  <a:srgbClr val="0070C0"/>
                </a:solidFill>
              </a:rPr>
              <a:t>                                             </a:t>
            </a:r>
            <a:r>
              <a:rPr lang="fr-FR" b="1" strike="sngStrike" dirty="0">
                <a:solidFill>
                  <a:srgbClr val="0070C0"/>
                </a:solidFill>
              </a:rPr>
              <a:t>Jeudi 14 octobre</a:t>
            </a:r>
            <a:endParaRPr lang="fr-FR" strike="sngStrike" dirty="0">
              <a:solidFill>
                <a:srgbClr val="0070C0"/>
              </a:solidFill>
            </a:endParaRPr>
          </a:p>
          <a:p>
            <a:r>
              <a:rPr lang="fr-FR" b="1" dirty="0">
                <a:solidFill>
                  <a:srgbClr val="0070C0"/>
                </a:solidFill>
              </a:rPr>
              <a:t>                                             Lundi 11 octobre</a:t>
            </a:r>
            <a:endParaRPr lang="fr-FR" dirty="0">
              <a:solidFill>
                <a:srgbClr val="0070C0"/>
              </a:solidFill>
            </a:endParaRPr>
          </a:p>
          <a:p>
            <a:r>
              <a:rPr lang="fr-FR" b="1" strike="sngStrike" dirty="0">
                <a:solidFill>
                  <a:srgbClr val="0070C0"/>
                </a:solidFill>
              </a:rPr>
              <a:t>                                             Jeudi 21 octobre</a:t>
            </a:r>
          </a:p>
          <a:p>
            <a:pPr lvl="6"/>
            <a:r>
              <a:rPr lang="fr-FR" b="1" strike="sngStrike" dirty="0">
                <a:solidFill>
                  <a:srgbClr val="0070C0"/>
                </a:solidFill>
              </a:rPr>
              <a:t>Mercredi 17 novembre</a:t>
            </a:r>
            <a:endParaRPr strike="sngStrike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1"/>
          <p:cNvSpPr>
            <a:spLocks noGrp="1"/>
          </p:cNvSpPr>
          <p:nvPr>
            <p:ph type="body" sz="quarter" idx="13"/>
          </p:nvPr>
        </p:nvSpPr>
        <p:spPr bwMode="auto">
          <a:xfrm>
            <a:off x="611560" y="2139702"/>
            <a:ext cx="8136290" cy="504056"/>
          </a:xfrm>
        </p:spPr>
        <p:txBody>
          <a:bodyPr/>
          <a:lstStyle/>
          <a:p>
            <a:pPr>
              <a:defRPr/>
            </a:pPr>
            <a:r>
              <a:rPr lang="fr-FR" dirty="0"/>
              <a:t>Un Nouveau format de formation</a:t>
            </a:r>
            <a:endParaRPr dirty="0"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fr-FR" cap="all" dirty="0"/>
              <a:t>29/09/2021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2</a:t>
            </a:fld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3</a:t>
            </a:fld>
            <a:endParaRPr lang="fr-FR" dirty="0"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fr-FR" cap="all" dirty="0"/>
              <a:t>29/09/2021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3"/>
          </p:nvPr>
        </p:nvSpPr>
        <p:spPr bwMode="auto">
          <a:xfrm>
            <a:off x="395536" y="771550"/>
            <a:ext cx="8424614" cy="242951"/>
          </a:xfrm>
        </p:spPr>
        <p:txBody>
          <a:bodyPr/>
          <a:lstStyle/>
          <a:p>
            <a:pPr>
              <a:defRPr/>
            </a:pPr>
            <a:r>
              <a:rPr lang="fr-FR" dirty="0"/>
              <a:t>Plan Mathématiques 2021-22 / Circonscription de Lure – Cycle 1 – Mercredi 29 septembre</a:t>
            </a:r>
            <a:endParaRPr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86248" y="1093240"/>
            <a:ext cx="6964127" cy="36115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4</a:t>
            </a:fld>
            <a:endParaRPr lang="fr-FR" dirty="0"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fr-FR" cap="all" dirty="0"/>
              <a:t>29/09/2021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3"/>
          </p:nvPr>
        </p:nvSpPr>
        <p:spPr bwMode="auto">
          <a:xfrm>
            <a:off x="395536" y="771550"/>
            <a:ext cx="8424614" cy="242951"/>
          </a:xfrm>
        </p:spPr>
        <p:txBody>
          <a:bodyPr/>
          <a:lstStyle/>
          <a:p>
            <a:pPr>
              <a:defRPr/>
            </a:pPr>
            <a:r>
              <a:rPr lang="fr-FR" dirty="0"/>
              <a:t>Plan Mathématiques 2021-22 / Circonscription de Lure – Cycle 1 – Mercredi 29 septembre</a:t>
            </a:r>
            <a:endParaRPr dirty="0"/>
          </a:p>
        </p:txBody>
      </p:sp>
      <p:pic>
        <p:nvPicPr>
          <p:cNvPr id="7" name="Imag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08850" y="1108458"/>
            <a:ext cx="6643137" cy="36891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5</a:t>
            </a:fld>
            <a:endParaRPr lang="fr-FR" dirty="0"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fr-FR" cap="all" dirty="0"/>
              <a:t>29/09/2021</a:t>
            </a:r>
          </a:p>
        </p:txBody>
      </p:sp>
      <p:graphicFrame>
        <p:nvGraphicFramePr>
          <p:cNvPr id="6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996694"/>
              </p:ext>
            </p:extLst>
          </p:nvPr>
        </p:nvGraphicFramePr>
        <p:xfrm>
          <a:off x="683568" y="771550"/>
          <a:ext cx="7992887" cy="3845736"/>
        </p:xfrm>
        <a:graphic>
          <a:graphicData uri="http://schemas.openxmlformats.org/drawingml/2006/table">
            <a:tbl>
              <a:tblPr firstRow="1" bandRow="1">
                <a:tableStyleId>{10AD6D48-D25E-20EE-857E-0A8EB88B0D6F}</a:tableStyleId>
              </a:tblPr>
              <a:tblGrid>
                <a:gridCol w="1141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18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035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 dirty="0">
                          <a:latin typeface="+mj-lt"/>
                        </a:rPr>
                        <a:t>Secteurs concernés / année scolaire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 dirty="0">
                          <a:latin typeface="+mj-lt"/>
                        </a:rPr>
                        <a:t>C1 Lure / Champagney Bas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 dirty="0">
                          <a:latin typeface="+mj-lt"/>
                        </a:rPr>
                        <a:t>C1 Héricourt / Champagney Haut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 dirty="0">
                          <a:latin typeface="+mj-lt"/>
                        </a:rPr>
                        <a:t>C2 </a:t>
                      </a:r>
                      <a:r>
                        <a:rPr lang="fr-FR" sz="11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Lure / Champagney Bas</a:t>
                      </a:r>
                      <a:endParaRPr lang="fr-FR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C2 Héricourt / Champagney Haut</a:t>
                      </a:r>
                      <a:endParaRPr dirty="0"/>
                    </a:p>
                    <a:p>
                      <a:pPr algn="ctr">
                        <a:defRPr/>
                      </a:pPr>
                      <a:endParaRPr lang="fr-FR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C3 Lure / Champagney Bas</a:t>
                      </a:r>
                      <a:endParaRPr lang="fr-FR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C3 Héricourt / Champagney Haut</a:t>
                      </a:r>
                      <a:endParaRPr dirty="0"/>
                    </a:p>
                    <a:p>
                      <a:pPr algn="ctr">
                        <a:defRPr/>
                      </a:pPr>
                      <a:endParaRPr lang="fr-FR" sz="11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95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 dirty="0">
                          <a:latin typeface="+mj-lt"/>
                        </a:rPr>
                        <a:t>2020/21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 dirty="0">
                          <a:latin typeface="+mj-lt"/>
                        </a:rPr>
                        <a:t>Formation continue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 b="1" dirty="0">
                          <a:solidFill>
                            <a:srgbClr val="FFFF00"/>
                          </a:solidFill>
                          <a:latin typeface="+mj-lt"/>
                        </a:rPr>
                        <a:t>Plan Maths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+mj-lt"/>
                        </a:rPr>
                        <a:t>Plan Français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95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 dirty="0">
                          <a:latin typeface="+mj-lt"/>
                        </a:rPr>
                        <a:t>2021/22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b="1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Plan Maths</a:t>
                      </a:r>
                      <a:endParaRPr dirty="0"/>
                    </a:p>
                    <a:p>
                      <a:pPr algn="ctr">
                        <a:defRPr/>
                      </a:pPr>
                      <a:endParaRPr lang="fr-FR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Plan Français</a:t>
                      </a:r>
                      <a:endParaRPr dirty="0"/>
                    </a:p>
                    <a:p>
                      <a:pPr algn="ctr">
                        <a:defRPr/>
                      </a:pPr>
                      <a:endParaRPr lang="fr-FR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95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 dirty="0">
                          <a:latin typeface="+mj-lt"/>
                        </a:rPr>
                        <a:t>2022/23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b="1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Plan Maths</a:t>
                      </a:r>
                      <a:endParaRPr dirty="0"/>
                    </a:p>
                    <a:p>
                      <a:pPr algn="ctr">
                        <a:defRPr/>
                      </a:pPr>
                      <a:endParaRPr lang="fr-FR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Plan Français</a:t>
                      </a:r>
                      <a:endParaRPr dirty="0"/>
                    </a:p>
                    <a:p>
                      <a:pPr algn="ctr">
                        <a:defRPr/>
                      </a:pPr>
                      <a:endParaRPr lang="fr-FR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95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 dirty="0">
                          <a:latin typeface="+mj-lt"/>
                        </a:rPr>
                        <a:t>2023/24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Plan Français</a:t>
                      </a:r>
                      <a:endParaRPr dirty="0"/>
                    </a:p>
                    <a:p>
                      <a:pPr algn="ctr">
                        <a:defRPr/>
                      </a:pPr>
                      <a:endParaRPr lang="fr-FR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b="1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Plan Maths</a:t>
                      </a:r>
                      <a:endParaRPr dirty="0"/>
                    </a:p>
                    <a:p>
                      <a:pPr algn="ctr">
                        <a:defRPr/>
                      </a:pPr>
                      <a:endParaRPr lang="fr-FR" sz="11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95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 dirty="0">
                          <a:latin typeface="+mj-lt"/>
                        </a:rPr>
                        <a:t>2025/26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Plan Français</a:t>
                      </a:r>
                      <a:endParaRPr dirty="0"/>
                    </a:p>
                    <a:p>
                      <a:pPr algn="ctr">
                        <a:defRPr/>
                      </a:pPr>
                      <a:endParaRPr lang="fr-FR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b="1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Plan Maths</a:t>
                      </a:r>
                      <a:endParaRPr dirty="0"/>
                    </a:p>
                    <a:p>
                      <a:pPr algn="ctr">
                        <a:defRPr/>
                      </a:pPr>
                      <a:endParaRPr lang="fr-FR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95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 dirty="0">
                          <a:latin typeface="+mj-lt"/>
                        </a:rPr>
                        <a:t>2026/27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Plan Français</a:t>
                      </a:r>
                      <a:endParaRPr dirty="0"/>
                    </a:p>
                    <a:p>
                      <a:pPr>
                        <a:defRPr/>
                      </a:pPr>
                      <a:endParaRPr lang="fr-FR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b="1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Plan Maths</a:t>
                      </a:r>
                      <a:endParaRPr dirty="0"/>
                    </a:p>
                    <a:p>
                      <a:pPr>
                        <a:defRPr/>
                      </a:pPr>
                      <a:endParaRPr lang="fr-FR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1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continue</a:t>
                      </a:r>
                      <a:endParaRPr lang="fr-FR" sz="11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6</a:t>
            </a:fld>
            <a:endParaRPr lang="fr-FR" dirty="0"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fr-FR" cap="all" dirty="0"/>
              <a:t>29/09/2021</a:t>
            </a:r>
          </a:p>
        </p:txBody>
      </p:sp>
      <p:sp>
        <p:nvSpPr>
          <p:cNvPr id="6" name="Titre 4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fr-FR" sz="2000" dirty="0"/>
              <a:t>L’enseignant acteur de sa formation dans une constellation. </a:t>
            </a:r>
            <a:br>
              <a:rPr lang="fr-FR" sz="2000" dirty="0"/>
            </a:br>
            <a:r>
              <a:rPr lang="fr-FR" sz="2000" dirty="0"/>
              <a:t>Une formation « horizontale » enseignants / formateur.</a:t>
            </a:r>
            <a:endParaRPr dirty="0"/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7"/>
          </p:nvPr>
        </p:nvSpPr>
        <p:spPr bwMode="auto">
          <a:xfrm>
            <a:off x="755576" y="1562986"/>
            <a:ext cx="3312368" cy="2880320"/>
          </a:xfrm>
        </p:spPr>
        <p:txBody>
          <a:bodyPr/>
          <a:lstStyle/>
          <a:p>
            <a:pPr>
              <a:defRPr/>
            </a:pPr>
            <a:r>
              <a:rPr lang="fr-FR" b="1" dirty="0"/>
              <a:t>Du côté de l’enseignant : </a:t>
            </a:r>
            <a:endParaRPr dirty="0"/>
          </a:p>
          <a:p>
            <a:pPr marL="377825" indent="-285750">
              <a:buFont typeface="Wingdings"/>
              <a:buChar char="ü"/>
              <a:defRPr/>
            </a:pPr>
            <a:r>
              <a:rPr lang="fr-FR" sz="1300" dirty="0"/>
              <a:t>Je travaille en équipe.</a:t>
            </a:r>
            <a:endParaRPr dirty="0"/>
          </a:p>
          <a:p>
            <a:pPr marL="377825" indent="-285750">
              <a:buFont typeface="Wingdings"/>
              <a:buChar char="ü"/>
              <a:defRPr/>
            </a:pPr>
            <a:r>
              <a:rPr lang="fr-FR" sz="1300" dirty="0"/>
              <a:t>Je collabore pour exprimer des besoins de formation.</a:t>
            </a:r>
            <a:endParaRPr dirty="0"/>
          </a:p>
          <a:p>
            <a:pPr marL="377825" indent="-285750">
              <a:buFont typeface="Wingdings"/>
              <a:buChar char="ü"/>
              <a:defRPr/>
            </a:pPr>
            <a:r>
              <a:rPr lang="fr-FR" sz="1300" dirty="0"/>
              <a:t>Je partage mon expertise, mes pratiques dans la constellation.</a:t>
            </a:r>
            <a:endParaRPr dirty="0"/>
          </a:p>
          <a:p>
            <a:pPr marL="377825" indent="-285750">
              <a:buFont typeface="Wingdings"/>
              <a:buChar char="ü"/>
              <a:defRPr/>
            </a:pPr>
            <a:r>
              <a:rPr lang="fr-FR" sz="1300" dirty="0"/>
              <a:t>J’expérimente et j’analyse de nouvelles pratiques. </a:t>
            </a:r>
            <a:endParaRPr dirty="0"/>
          </a:p>
          <a:p>
            <a:pPr marL="377825" indent="-285750">
              <a:buFont typeface="Wingdings"/>
              <a:buChar char="ü"/>
              <a:defRPr/>
            </a:pPr>
            <a:r>
              <a:rPr lang="fr-FR" sz="1300" dirty="0"/>
              <a:t>Je collabore pour produire des ressources à partager.</a:t>
            </a:r>
            <a:endParaRPr dirty="0"/>
          </a:p>
          <a:p>
            <a:pPr marL="377825" indent="-285750">
              <a:buFont typeface="Wingdings"/>
              <a:buChar char="ü"/>
              <a:defRPr/>
            </a:pPr>
            <a:r>
              <a:rPr lang="fr-FR" sz="1300" dirty="0"/>
              <a:t>J’analyse, je réfléchis avec la constellation.</a:t>
            </a:r>
            <a:endParaRPr dirty="0"/>
          </a:p>
        </p:txBody>
      </p:sp>
      <p:sp>
        <p:nvSpPr>
          <p:cNvPr id="8" name="Espace réservé du texte 6"/>
          <p:cNvSpPr>
            <a:spLocks noGrp="1"/>
          </p:cNvSpPr>
          <p:nvPr>
            <p:ph type="body" sz="quarter" idx="14"/>
          </p:nvPr>
        </p:nvSpPr>
        <p:spPr bwMode="auto">
          <a:xfrm>
            <a:off x="5559714" y="1562986"/>
            <a:ext cx="3168072" cy="2880320"/>
          </a:xfrm>
        </p:spPr>
        <p:txBody>
          <a:bodyPr/>
          <a:lstStyle/>
          <a:p>
            <a:pPr>
              <a:defRPr/>
            </a:pPr>
            <a:r>
              <a:rPr lang="fr-FR" b="1" dirty="0"/>
              <a:t>Du côté du formateur : </a:t>
            </a:r>
            <a:endParaRPr dirty="0"/>
          </a:p>
          <a:p>
            <a:pPr marL="377825" indent="-285750">
              <a:buFont typeface="Wingdings"/>
              <a:buChar char="ü"/>
              <a:defRPr/>
            </a:pPr>
            <a:r>
              <a:rPr lang="fr-FR" sz="1300" dirty="0"/>
              <a:t>Je m’appuie sur ce qui se fait déjà dans les classes. </a:t>
            </a:r>
            <a:endParaRPr dirty="0"/>
          </a:p>
          <a:p>
            <a:pPr marL="377825" indent="-285750">
              <a:buFont typeface="Wingdings"/>
              <a:buChar char="ü"/>
              <a:defRPr/>
            </a:pPr>
            <a:r>
              <a:rPr lang="fr-FR" sz="1300" dirty="0"/>
              <a:t>Je favorise le partage des pratiques existantes.</a:t>
            </a:r>
            <a:endParaRPr dirty="0"/>
          </a:p>
          <a:p>
            <a:pPr marL="377825" indent="-285750">
              <a:buFont typeface="Wingdings"/>
              <a:buChar char="ü"/>
              <a:defRPr/>
            </a:pPr>
            <a:r>
              <a:rPr lang="fr-FR" sz="1300" dirty="0"/>
              <a:t>Je connais les apports théoriques récents pour proposer de nouvelles façons de faire.</a:t>
            </a:r>
            <a:endParaRPr dirty="0"/>
          </a:p>
          <a:p>
            <a:pPr marL="377825" indent="-285750">
              <a:buFont typeface="Wingdings"/>
              <a:buChar char="ü"/>
              <a:defRPr/>
            </a:pPr>
            <a:r>
              <a:rPr lang="fr-FR" sz="1300" dirty="0"/>
              <a:t>J’aide la constellation à lire et à analyser le réel de la classe.</a:t>
            </a:r>
            <a:endParaRPr dirty="0"/>
          </a:p>
          <a:p>
            <a:pPr marL="377825" indent="-285750">
              <a:buFont typeface="Wingdings"/>
              <a:buChar char="ü"/>
              <a:defRPr/>
            </a:pPr>
            <a:r>
              <a:rPr lang="fr-FR" sz="1300" dirty="0"/>
              <a:t>Je facilite la mutualisation des ressources produites par les constellations.</a:t>
            </a:r>
            <a:endParaRPr dirty="0"/>
          </a:p>
        </p:txBody>
      </p:sp>
      <p:pic>
        <p:nvPicPr>
          <p:cNvPr id="9" name="Image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067944" y="3291829"/>
            <a:ext cx="1250894" cy="12508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1BEB7F5-854D-481F-AD65-96F548E9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7</a:t>
            </a:fld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7AA187F-0DFB-4E23-B503-1005D3566A7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cap="all" dirty="0"/>
              <a:t>29/09/2021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CE5BAA-79F8-419D-AE1B-F8FCC193F5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1946218"/>
            <a:ext cx="1655862" cy="1251063"/>
          </a:xfrm>
        </p:spPr>
        <p:txBody>
          <a:bodyPr/>
          <a:lstStyle/>
          <a:p>
            <a:r>
              <a:rPr lang="fr-FR" dirty="0"/>
              <a:t>Partagées sur blog de circonscription 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7F70D17-F302-4AE3-B2FD-CCE0D09CB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65" y="1013780"/>
            <a:ext cx="3672086" cy="376781"/>
          </a:xfrm>
        </p:spPr>
        <p:txBody>
          <a:bodyPr>
            <a:normAutofit fontScale="90000"/>
          </a:bodyPr>
          <a:lstStyle/>
          <a:p>
            <a:r>
              <a:rPr lang="fr-FR" dirty="0"/>
              <a:t>Les productions des constellations 2020-21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EFA44A7-8987-43CE-A8A2-EC4E064EA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521203"/>
            <a:ext cx="4608512" cy="42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21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2386" y="87474"/>
            <a:ext cx="7543800" cy="48605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000" dirty="0"/>
              <a:t>DETAIL DES 30 HEURES :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488728"/>
              </p:ext>
            </p:extLst>
          </p:nvPr>
        </p:nvGraphicFramePr>
        <p:xfrm>
          <a:off x="802481" y="573528"/>
          <a:ext cx="8144005" cy="4428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0376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9</a:t>
            </a:fld>
            <a:endParaRPr lang="fr-FR" dirty="0"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fld id="{6A4A60EE-9D13-3442-9796-E718C6343EC1}" type="datetime1">
              <a:rPr lang="fr-FR" cap="all"/>
              <a:t>29/09/2021</a:t>
            </a:fld>
            <a:endParaRPr lang="fr-FR" cap="all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5" y="152062"/>
            <a:ext cx="8983329" cy="48393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MIER MINISTR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TEMPLATE_INTITULE_OFFICIEL</Template>
  <TotalTime>344</TotalTime>
  <Words>634</Words>
  <Application>Microsoft Office PowerPoint</Application>
  <DocSecurity>0</DocSecurity>
  <PresentationFormat>Affichage à l'écran (16:9)</PresentationFormat>
  <Paragraphs>145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Bradley Hand ITC</vt:lpstr>
      <vt:lpstr>Noto Sans Symbols</vt:lpstr>
      <vt:lpstr>Wingdings</vt:lpstr>
      <vt:lpstr>PREMIER MINISTRE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L’enseignant acteur de sa formation dans une constellation.  Une formation « horizontale » enseignants / formateur.</vt:lpstr>
      <vt:lpstr>Les productions des constellations 2020-21</vt:lpstr>
      <vt:lpstr>DETAIL DES 30 HEURES :</vt:lpstr>
      <vt:lpstr>Présentation PowerPoint</vt:lpstr>
      <vt:lpstr>Présentation PowerPoint</vt:lpstr>
      <vt:lpstr>Choisir une thématique de travail</vt:lpstr>
      <vt:lpstr>Présentation PowerPoint</vt:lpstr>
      <vt:lpstr>Partager une analyse de la situation actuelle</vt:lpstr>
      <vt:lpstr>Présentation PowerPoint</vt:lpstr>
      <vt:lpstr>Présentation PowerPoint</vt:lpstr>
    </vt:vector>
  </TitlesOfParts>
  <Manager>Client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Utilisateur Windows</dc:creator>
  <cp:keywords/>
  <dc:description/>
  <cp:lastModifiedBy>Pascale Claudel</cp:lastModifiedBy>
  <cp:revision>50</cp:revision>
  <dcterms:created xsi:type="dcterms:W3CDTF">2020-05-25T12:57:41Z</dcterms:created>
  <dcterms:modified xsi:type="dcterms:W3CDTF">2021-09-29T13:07:53Z</dcterms:modified>
  <cp:category/>
  <dc:identifier/>
  <cp:contentStatus/>
  <dc:language/>
  <cp:version/>
</cp:coreProperties>
</file>