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141" autoAdjust="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63CC-1376-4042-8C42-DD2BEC697916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8D4A1-D179-4934-8E55-3A4B910E36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63CC-1376-4042-8C42-DD2BEC697916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8D4A1-D179-4934-8E55-3A4B910E36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63CC-1376-4042-8C42-DD2BEC697916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8D4A1-D179-4934-8E55-3A4B910E36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63CC-1376-4042-8C42-DD2BEC697916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8D4A1-D179-4934-8E55-3A4B910E36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63CC-1376-4042-8C42-DD2BEC697916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8D4A1-D179-4934-8E55-3A4B910E36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63CC-1376-4042-8C42-DD2BEC697916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8D4A1-D179-4934-8E55-3A4B910E36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63CC-1376-4042-8C42-DD2BEC697916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8D4A1-D179-4934-8E55-3A4B910E36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63CC-1376-4042-8C42-DD2BEC697916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8D4A1-D179-4934-8E55-3A4B910E36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63CC-1376-4042-8C42-DD2BEC697916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8D4A1-D179-4934-8E55-3A4B910E36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963CC-1376-4042-8C42-DD2BEC697916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B8D4A1-D179-4934-8E55-3A4B910E36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E5963CC-1376-4042-8C42-DD2BEC697916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CB8D4A1-D179-4934-8E55-3A4B910E36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E5963CC-1376-4042-8C42-DD2BEC697916}" type="datetimeFigureOut">
              <a:rPr lang="fr-FR" smtClean="0"/>
              <a:pPr/>
              <a:t>14/10/2016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CB8D4A1-D179-4934-8E55-3A4B910E36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CORPS  ET ARTS AU  CYCLE 1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7030A0"/>
                </a:solidFill>
              </a:rPr>
              <a:t>      Comment aborder un sujet complexe, le corps  à l’école par le            croisement de plusieurs disciplines ?</a:t>
            </a:r>
          </a:p>
          <a:p>
            <a:r>
              <a:rPr lang="fr-FR" i="1" dirty="0" smtClean="0">
                <a:solidFill>
                  <a:srgbClr val="7030A0"/>
                </a:solidFill>
              </a:rPr>
              <a:t>                                 Sylvie </a:t>
            </a:r>
            <a:r>
              <a:rPr lang="fr-FR" i="1" smtClean="0">
                <a:solidFill>
                  <a:srgbClr val="7030A0"/>
                </a:solidFill>
              </a:rPr>
              <a:t>DAGUENET   CPD  EPS      </a:t>
            </a:r>
            <a:r>
              <a:rPr lang="fr-FR" i="1" dirty="0" smtClean="0">
                <a:solidFill>
                  <a:srgbClr val="7030A0"/>
                </a:solidFill>
              </a:rPr>
              <a:t>Sylvie REY  CPC               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Tous les « Arts visuels et … » au </a:t>
            </a:r>
            <a:r>
              <a:rPr lang="fr-FR" dirty="0" err="1" smtClean="0"/>
              <a:t>Scéren</a:t>
            </a:r>
            <a:r>
              <a:rPr lang="fr-FR" dirty="0" smtClean="0"/>
              <a:t> cycles 1,2, 3 et collège . </a:t>
            </a:r>
          </a:p>
          <a:p>
            <a:r>
              <a:rPr lang="fr-FR" dirty="0" smtClean="0"/>
              <a:t>« Danser avec les albums jeunesse » Pascale Tardif et Laurence </a:t>
            </a:r>
            <a:r>
              <a:rPr lang="fr-FR" dirty="0" err="1" smtClean="0"/>
              <a:t>Pagès</a:t>
            </a:r>
            <a:r>
              <a:rPr lang="fr-FR" dirty="0" smtClean="0"/>
              <a:t>  </a:t>
            </a:r>
            <a:r>
              <a:rPr lang="fr-FR" dirty="0" err="1" smtClean="0"/>
              <a:t>Canopé</a:t>
            </a:r>
            <a:endParaRPr lang="fr-FR" dirty="0" smtClean="0"/>
          </a:p>
          <a:p>
            <a:r>
              <a:rPr lang="fr-FR" dirty="0" smtClean="0"/>
              <a:t>« Petits pas de danse » Magnard</a:t>
            </a:r>
          </a:p>
          <a:p>
            <a:r>
              <a:rPr lang="fr-FR" dirty="0" smtClean="0"/>
              <a:t>« Toucher et jouer » Magnard</a:t>
            </a:r>
          </a:p>
          <a:p>
            <a:r>
              <a:rPr lang="fr-FR" dirty="0" smtClean="0"/>
              <a:t>« C’est un pied ou un nez » Stéphane </a:t>
            </a:r>
            <a:r>
              <a:rPr lang="fr-FR" dirty="0" err="1" smtClean="0"/>
              <a:t>Frattini</a:t>
            </a:r>
            <a:r>
              <a:rPr lang="fr-FR" dirty="0" smtClean="0"/>
              <a:t> Milan</a:t>
            </a:r>
          </a:p>
          <a:p>
            <a:r>
              <a:rPr lang="fr-FR" dirty="0" smtClean="0"/>
              <a:t>« Mille et un cheveux » Hélène </a:t>
            </a:r>
            <a:r>
              <a:rPr lang="fr-FR" dirty="0" err="1" smtClean="0"/>
              <a:t>Bourdu</a:t>
            </a:r>
            <a:r>
              <a:rPr lang="fr-FR" dirty="0" smtClean="0"/>
              <a:t> Lili la Baleine </a:t>
            </a:r>
          </a:p>
          <a:p>
            <a:r>
              <a:rPr lang="fr-FR" dirty="0" smtClean="0"/>
              <a:t>« Pratiquer les arts visuels à l’école »D </a:t>
            </a:r>
            <a:r>
              <a:rPr lang="fr-FR" dirty="0" err="1" smtClean="0"/>
              <a:t>Lagoutte</a:t>
            </a:r>
            <a:r>
              <a:rPr lang="fr-FR" dirty="0" smtClean="0"/>
              <a:t> Hachette </a:t>
            </a:r>
          </a:p>
          <a:p>
            <a:r>
              <a:rPr lang="fr-FR" dirty="0" smtClean="0"/>
              <a:t>TDC ‘Le corps à l’étude’ </a:t>
            </a:r>
            <a:r>
              <a:rPr lang="fr-FR" dirty="0" err="1" smtClean="0"/>
              <a:t>Canopé</a:t>
            </a:r>
            <a:endParaRPr lang="fr-FR" dirty="0" smtClean="0"/>
          </a:p>
          <a:p>
            <a:r>
              <a:rPr lang="fr-FR" dirty="0" smtClean="0"/>
              <a:t>« Danser en maternelle » D </a:t>
            </a:r>
            <a:r>
              <a:rPr lang="fr-FR" dirty="0" err="1" smtClean="0"/>
              <a:t>Mégrier</a:t>
            </a:r>
            <a:r>
              <a:rPr lang="fr-FR" dirty="0" smtClean="0"/>
              <a:t> F </a:t>
            </a:r>
            <a:r>
              <a:rPr lang="fr-FR" dirty="0" err="1" smtClean="0"/>
              <a:t>Willson</a:t>
            </a:r>
            <a:r>
              <a:rPr lang="fr-FR" dirty="0" smtClean="0"/>
              <a:t> Retz</a:t>
            </a:r>
          </a:p>
          <a:p>
            <a:r>
              <a:rPr lang="fr-FR" dirty="0" smtClean="0"/>
              <a:t>« Danse pour tous les enfants à l’école » M-F Bonnard Retz</a:t>
            </a:r>
          </a:p>
          <a:p>
            <a:r>
              <a:rPr lang="fr-FR" dirty="0" smtClean="0"/>
              <a:t>« Album à danser »M </a:t>
            </a:r>
            <a:r>
              <a:rPr lang="fr-FR" smtClean="0"/>
              <a:t>Devaux  EP&amp;S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Bulletin officiel n°11</a:t>
            </a:r>
            <a:br>
              <a:rPr lang="fr-FR" dirty="0" smtClean="0"/>
            </a:br>
            <a:r>
              <a:rPr lang="fr-FR" dirty="0" smtClean="0"/>
              <a:t>du 26 novembre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dirty="0" smtClean="0">
                <a:solidFill>
                  <a:srgbClr val="FF0000"/>
                </a:solidFill>
              </a:rPr>
              <a:t>Tous les enseignements </a:t>
            </a:r>
            <a:r>
              <a:rPr lang="fr-FR" dirty="0" smtClean="0"/>
              <a:t>doivent apprendre aux élèves à organiser leur travail pour améliorer </a:t>
            </a:r>
            <a:r>
              <a:rPr lang="fr-FR" dirty="0" smtClean="0">
                <a:solidFill>
                  <a:srgbClr val="FF0000"/>
                </a:solidFill>
              </a:rPr>
              <a:t>l’efficacité des apprentissages </a:t>
            </a:r>
            <a:r>
              <a:rPr lang="fr-FR" dirty="0" smtClean="0"/>
              <a:t>.Les méthodes doivent également contribuer à faire acquérir la capacité de coopérer en développant le travail en groupe et le travail collaboratif à l’aide des outils numériques, ainsi que la capacité de réaliser des projets. »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Mises </a:t>
            </a:r>
            <a:r>
              <a:rPr lang="fr-FR" smtClean="0"/>
              <a:t>en œuvre :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Des pistes pédagogiques sont à votre disposition pour compléter cette présentation  .</a:t>
            </a:r>
          </a:p>
          <a:p>
            <a:endParaRPr lang="fr-FR" dirty="0" smtClean="0"/>
          </a:p>
          <a:p>
            <a:r>
              <a:rPr lang="fr-FR" dirty="0" smtClean="0"/>
              <a:t> Vous pouvez vous adresser aux conseillers pédagogiques de  votre circonscription .</a:t>
            </a:r>
          </a:p>
          <a:p>
            <a:endParaRPr lang="fr-FR" dirty="0" smtClean="0"/>
          </a:p>
          <a:p>
            <a:r>
              <a:rPr lang="fr-FR" dirty="0" smtClean="0"/>
              <a:t>Des ressources vous seront alors adressées et personnalisées selon vos projets .( exploitations à partir des inducteurs retenus , en productions, créations, restitutions, aide technique relative au numérique… 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Marcelle Bonjour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  La danse est </a:t>
            </a:r>
            <a:r>
              <a:rPr lang="fr-FR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 lieu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 langage avant les mots, d’un terrible intérêt pour les enfants en difficulté avec les mots »</a:t>
            </a: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</a:t>
            </a:r>
            <a:r>
              <a:rPr lang="fr-FR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Marcelle Bonjour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</a:p>
          <a:p>
            <a:endParaRPr lang="fr-FR" dirty="0"/>
          </a:p>
        </p:txBody>
      </p:sp>
      <p:pic>
        <p:nvPicPr>
          <p:cNvPr id="1026" name="Picture 2" descr="E:\PHOTOS WEB\FJ0bPGu8IGBvxuoHm2o_2CuAn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65883"/>
            <a:ext cx="4788024" cy="3222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Arts et </a:t>
            </a:r>
            <a:r>
              <a:rPr lang="fr-FR" dirty="0" err="1" smtClean="0"/>
              <a:t>motricité:Image</a:t>
            </a:r>
            <a:r>
              <a:rPr lang="fr-FR" dirty="0" smtClean="0"/>
              <a:t> du corps et schéma corporel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Compétences attendues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Agir, s’exprimer, comprendre à travers les activités physiques et artistiques.</a:t>
            </a:r>
          </a:p>
          <a:p>
            <a:pPr>
              <a:buNone/>
            </a:pPr>
            <a:r>
              <a:rPr lang="fr-FR" dirty="0" smtClean="0"/>
              <a:t>Collaborer et coopérer.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5904656" cy="45719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62056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354832"/>
                <a:gridCol w="1235968"/>
                <a:gridCol w="1295400"/>
                <a:gridCol w="128505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Séquence 1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Séquence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Séquence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Séquence</a:t>
                      </a:r>
                    </a:p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Séquence 5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Séquence 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« Le tour et l’espace de mon corps »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« Le corps qui plie »   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« Le corps transformé »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« Les noms du corps »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« Dans le corps »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« Comme le corps de l’autre »  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Faire le contour d’un corps dans une posture de danse.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A partir du contour d’un corps en position de flexion, faire apparaître  les  points d’articulations  et les nommer..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C’est dur ,c’est mou ou coder les parties du corps suivant leur densité.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A partir d’un contour du corps, en nommer les différentes parties.(coller des images…)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A l’intérieur…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Jeu du miroir…</a:t>
                      </a:r>
                      <a:endParaRPr lang="fr-FR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Jeux des statues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Faire danser toutes les parties du corps .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Danse des statues qui fondent .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Danses de la main…de la tête ,du pied…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Danse des squelettes(Les fossiles de Camille </a:t>
                      </a:r>
                      <a:r>
                        <a:rPr lang="fr-FR" sz="1400" i="1" dirty="0" err="1" smtClean="0"/>
                        <a:t>Saïnt</a:t>
                      </a:r>
                      <a:r>
                        <a:rPr lang="fr-FR" sz="1400" i="1" dirty="0" smtClean="0"/>
                        <a:t> </a:t>
                      </a:r>
                      <a:r>
                        <a:rPr lang="fr-FR" sz="1400" i="1" dirty="0" err="1" smtClean="0"/>
                        <a:t>Saens</a:t>
                      </a:r>
                      <a:r>
                        <a:rPr lang="fr-FR" sz="1400" i="1" dirty="0" smtClean="0"/>
                        <a:t> )</a:t>
                      </a:r>
                      <a:endParaRPr lang="fr-FR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 smtClean="0"/>
                        <a:t>Danser l’ombre de l’autre …</a:t>
                      </a:r>
                      <a:endParaRPr lang="fr-FR" sz="14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E:\PHOTOS WEB\_iEiIrFo8B-ikd5f7lxF6hhJ6V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208" y="1784350"/>
            <a:ext cx="636078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entrées possibles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b="1" dirty="0" smtClean="0"/>
              <a:t>Par les arts visuels:</a:t>
            </a:r>
          </a:p>
          <a:p>
            <a:pPr>
              <a:buNone/>
            </a:pPr>
            <a:r>
              <a:rPr lang="fr-FR" dirty="0" smtClean="0"/>
              <a:t>-Peinture(</a:t>
            </a:r>
            <a:r>
              <a:rPr lang="fr-FR" dirty="0" err="1" smtClean="0"/>
              <a:t>Chagall,Klein</a:t>
            </a:r>
            <a:r>
              <a:rPr lang="fr-FR" dirty="0" smtClean="0"/>
              <a:t>,</a:t>
            </a:r>
            <a:r>
              <a:rPr lang="fr-FR" dirty="0" err="1" smtClean="0"/>
              <a:t>Picasso,Niki</a:t>
            </a:r>
            <a:r>
              <a:rPr lang="fr-FR" dirty="0" smtClean="0"/>
              <a:t> de Saint </a:t>
            </a:r>
            <a:r>
              <a:rPr lang="fr-FR" dirty="0" err="1" smtClean="0"/>
              <a:t>Phalle,E</a:t>
            </a:r>
            <a:r>
              <a:rPr lang="fr-FR" dirty="0" smtClean="0"/>
              <a:t> Degas, K </a:t>
            </a:r>
            <a:r>
              <a:rPr lang="fr-FR" dirty="0" err="1" smtClean="0"/>
              <a:t>Haring</a:t>
            </a:r>
            <a:r>
              <a:rPr lang="fr-FR" dirty="0" smtClean="0"/>
              <a:t> Matisse </a:t>
            </a:r>
            <a:r>
              <a:rPr lang="fr-FR" dirty="0" err="1" smtClean="0"/>
              <a:t>Delaunay,F</a:t>
            </a:r>
            <a:r>
              <a:rPr lang="fr-FR" dirty="0" smtClean="0"/>
              <a:t> Léger)</a:t>
            </a:r>
          </a:p>
          <a:p>
            <a:pPr>
              <a:buNone/>
            </a:pPr>
            <a:r>
              <a:rPr lang="fr-FR" dirty="0" smtClean="0"/>
              <a:t>-Sculpture ( E Degas, C Claudel, Rodin Dubuffet)</a:t>
            </a:r>
          </a:p>
          <a:p>
            <a:pPr>
              <a:buNone/>
            </a:pPr>
            <a:r>
              <a:rPr lang="fr-FR" dirty="0" smtClean="0"/>
              <a:t>-Gravures (B Rio)</a:t>
            </a:r>
          </a:p>
          <a:p>
            <a:pPr>
              <a:buNone/>
            </a:pPr>
            <a:r>
              <a:rPr lang="fr-FR" dirty="0" smtClean="0"/>
              <a:t>-Photographies( JR, G </a:t>
            </a:r>
            <a:r>
              <a:rPr lang="fr-FR" dirty="0" err="1" smtClean="0"/>
              <a:t>Grosco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dirty="0" smtClean="0"/>
              <a:t>-Affiches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 les arts vivants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-Des chorégraphies(compagnie </a:t>
            </a:r>
            <a:r>
              <a:rPr lang="fr-FR" dirty="0" err="1" smtClean="0"/>
              <a:t>Käfig,compagnie</a:t>
            </a:r>
            <a:r>
              <a:rPr lang="fr-FR" dirty="0" smtClean="0"/>
              <a:t> Pernette, H </a:t>
            </a:r>
            <a:r>
              <a:rPr lang="fr-FR" dirty="0" err="1" smtClean="0"/>
              <a:t>Fatoumi</a:t>
            </a:r>
            <a:r>
              <a:rPr lang="fr-FR" dirty="0" smtClean="0"/>
              <a:t> ,site « </a:t>
            </a:r>
            <a:r>
              <a:rPr lang="fr-FR" dirty="0" err="1" smtClean="0"/>
              <a:t>numéridanse</a:t>
            </a:r>
            <a:r>
              <a:rPr lang="fr-FR" dirty="0" smtClean="0"/>
              <a:t> »)</a:t>
            </a:r>
          </a:p>
          <a:p>
            <a:pPr>
              <a:buNone/>
            </a:pPr>
            <a:r>
              <a:rPr lang="fr-FR" dirty="0" smtClean="0"/>
              <a:t>-Des marionnettes</a:t>
            </a:r>
          </a:p>
          <a:p>
            <a:pPr>
              <a:buNone/>
            </a:pPr>
            <a:r>
              <a:rPr lang="fr-FR" dirty="0" smtClean="0"/>
              <a:t>-Du cirque</a:t>
            </a:r>
          </a:p>
          <a:p>
            <a:pPr>
              <a:buNone/>
            </a:pPr>
            <a:r>
              <a:rPr lang="fr-FR" dirty="0" smtClean="0"/>
              <a:t>-Du mime</a:t>
            </a:r>
          </a:p>
          <a:p>
            <a:pPr>
              <a:buNone/>
            </a:pPr>
            <a:r>
              <a:rPr lang="fr-FR" dirty="0" smtClean="0"/>
              <a:t>-Le théâtre d’ombres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 la littérature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564904"/>
            <a:ext cx="6840760" cy="331236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-Des albums « La piscine »A Poussier  </a:t>
            </a:r>
          </a:p>
          <a:p>
            <a:pPr>
              <a:buNone/>
            </a:pPr>
            <a:r>
              <a:rPr lang="fr-FR" dirty="0" smtClean="0"/>
              <a:t>« Je compte jusqu’à 3 »E </a:t>
            </a:r>
            <a:r>
              <a:rPr lang="fr-FR" dirty="0" err="1" smtClean="0"/>
              <a:t>Jadoul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-Des poésies   « Il pleut » G Apollinaire  </a:t>
            </a:r>
          </a:p>
          <a:p>
            <a:pPr>
              <a:buNone/>
            </a:pPr>
            <a:r>
              <a:rPr lang="fr-FR" dirty="0" smtClean="0"/>
              <a:t> -Des comptines « Je suis comme ça » C </a:t>
            </a:r>
            <a:r>
              <a:rPr lang="fr-FR" dirty="0" err="1" smtClean="0"/>
              <a:t>Albaut</a:t>
            </a:r>
            <a:endParaRPr lang="fr-FR" dirty="0"/>
          </a:p>
        </p:txBody>
      </p:sp>
      <p:pic>
        <p:nvPicPr>
          <p:cNvPr id="2050" name="Picture 2" descr="E:\PHOTOS WEB\Danse-petit-co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160240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RESTITUTION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/>
              <a:t>Selon les </a:t>
            </a:r>
            <a:r>
              <a:rPr lang="fr-FR" sz="4000" dirty="0" smtClean="0">
                <a:solidFill>
                  <a:srgbClr val="FF0000"/>
                </a:solidFill>
              </a:rPr>
              <a:t>inducteurs choisis</a:t>
            </a:r>
            <a:r>
              <a:rPr lang="fr-FR" sz="4000" dirty="0" smtClean="0"/>
              <a:t>, les </a:t>
            </a:r>
            <a:r>
              <a:rPr lang="fr-FR" sz="4000" dirty="0" smtClean="0">
                <a:solidFill>
                  <a:srgbClr val="FFFF00"/>
                </a:solidFill>
              </a:rPr>
              <a:t>œuvres artistiques </a:t>
            </a:r>
            <a:r>
              <a:rPr lang="fr-FR" sz="4000" dirty="0" smtClean="0"/>
              <a:t>rencontrées, les </a:t>
            </a:r>
            <a:r>
              <a:rPr lang="fr-FR" sz="4000" dirty="0" smtClean="0">
                <a:solidFill>
                  <a:srgbClr val="00B0F0"/>
                </a:solidFill>
              </a:rPr>
              <a:t>productions</a:t>
            </a:r>
            <a:r>
              <a:rPr lang="fr-FR" sz="4000" dirty="0" smtClean="0"/>
              <a:t> diverses des élèves (créations plastiques, corporelles, numériques…) imaginer une restitution dans le cadre de ce </a:t>
            </a:r>
            <a:r>
              <a:rPr lang="fr-FR" sz="4000" dirty="0" smtClean="0">
                <a:solidFill>
                  <a:srgbClr val="00B050"/>
                </a:solidFill>
              </a:rPr>
              <a:t>projet</a:t>
            </a:r>
            <a:r>
              <a:rPr lang="fr-FR" dirty="0" smtClean="0"/>
              <a:t> 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Restitutions possibles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FFFF00"/>
                </a:solidFill>
              </a:rPr>
              <a:t>Expositions</a:t>
            </a:r>
          </a:p>
          <a:p>
            <a:r>
              <a:rPr lang="fr-FR" sz="4800" dirty="0" smtClean="0">
                <a:solidFill>
                  <a:srgbClr val="FF0000"/>
                </a:solidFill>
              </a:rPr>
              <a:t>Spectacles</a:t>
            </a:r>
          </a:p>
          <a:p>
            <a:r>
              <a:rPr lang="fr-FR" sz="4800" dirty="0" smtClean="0">
                <a:solidFill>
                  <a:srgbClr val="00B0F0"/>
                </a:solidFill>
              </a:rPr>
              <a:t>Diaporamas</a:t>
            </a:r>
          </a:p>
          <a:p>
            <a:r>
              <a:rPr lang="fr-FR" sz="4800" dirty="0" smtClean="0">
                <a:solidFill>
                  <a:srgbClr val="00B050"/>
                </a:solidFill>
              </a:rPr>
              <a:t>Montage multimédia</a:t>
            </a:r>
            <a:endParaRPr lang="fr-FR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154</TotalTime>
  <Words>376</Words>
  <Application>Microsoft Office PowerPoint</Application>
  <PresentationFormat>Affichage à l'écran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Métro</vt:lpstr>
      <vt:lpstr>CORPS  ET ARTS AU  CYCLE 1 </vt:lpstr>
      <vt:lpstr>Arts et motricité:Image du corps et schéma corporel  </vt:lpstr>
      <vt:lpstr>Diapositive 3</vt:lpstr>
      <vt:lpstr>Diapositive 4</vt:lpstr>
      <vt:lpstr>Des entrées possibles …</vt:lpstr>
      <vt:lpstr>Par les arts vivants</vt:lpstr>
      <vt:lpstr>Par la littérature  </vt:lpstr>
      <vt:lpstr>RESTITUTION</vt:lpstr>
      <vt:lpstr>Restitutions possibles …</vt:lpstr>
      <vt:lpstr>Bibliographie.</vt:lpstr>
      <vt:lpstr>Bulletin officiel n°11 du 26 novembre</vt:lpstr>
      <vt:lpstr>Mises en œuvre :</vt:lpstr>
      <vt:lpstr>Marcelle Bonjour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srey</dc:creator>
  <cp:lastModifiedBy>sdaguenet</cp:lastModifiedBy>
  <cp:revision>41</cp:revision>
  <dcterms:created xsi:type="dcterms:W3CDTF">2016-09-30T07:39:20Z</dcterms:created>
  <dcterms:modified xsi:type="dcterms:W3CDTF">2016-10-14T12:28:37Z</dcterms:modified>
</cp:coreProperties>
</file>