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141" autoAdjust="0"/>
  </p:normalViewPr>
  <p:slideViewPr>
    <p:cSldViewPr>
      <p:cViewPr varScale="1">
        <p:scale>
          <a:sx n="96" d="100"/>
          <a:sy n="9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69828-BD85-40D0-864C-D2FBBDC2FA3B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2EC74-F666-4005-91DF-DD0E2D4A6F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2EC74-F666-4005-91DF-DD0E2D4A6FC8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CORPS  ET ARTS AU  CYCLE 2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i="1" dirty="0" smtClean="0">
                <a:solidFill>
                  <a:srgbClr val="7030A0"/>
                </a:solidFill>
              </a:rPr>
              <a:t>      </a:t>
            </a:r>
            <a:r>
              <a:rPr lang="fr-FR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Comment aborder un sujet complexe, le corps  à l’école par le            croisement de plusieurs disciplines ?</a:t>
            </a:r>
          </a:p>
          <a:p>
            <a:r>
              <a:rPr lang="fr-FR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 </a:t>
            </a:r>
            <a:r>
              <a:rPr lang="fr-FR" i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Sylvie DAGUENET  CPD  EPS      </a:t>
            </a:r>
            <a:r>
              <a:rPr lang="fr-FR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Sylvie REY  CPC               </a:t>
            </a:r>
            <a:endParaRPr lang="fr-FR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Bulletin officiel n°11</a:t>
            </a:r>
            <a:br>
              <a:rPr lang="fr-FR" dirty="0" smtClean="0"/>
            </a:br>
            <a:r>
              <a:rPr lang="fr-FR" dirty="0" smtClean="0"/>
              <a:t>du 26 novembre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 </a:t>
            </a:r>
            <a:r>
              <a:rPr lang="fr-FR" dirty="0" smtClean="0">
                <a:solidFill>
                  <a:srgbClr val="FF0000"/>
                </a:solidFill>
              </a:rPr>
              <a:t>Tous les enseignements </a:t>
            </a:r>
            <a:r>
              <a:rPr lang="fr-FR" dirty="0" smtClean="0"/>
              <a:t>doivent apprendre aux élèves à organiser leur travail pour améliorer </a:t>
            </a:r>
            <a:r>
              <a:rPr lang="fr-FR" dirty="0" smtClean="0">
                <a:solidFill>
                  <a:srgbClr val="FF0000"/>
                </a:solidFill>
              </a:rPr>
              <a:t>l’efficacité des apprentissages </a:t>
            </a:r>
            <a:r>
              <a:rPr lang="fr-FR" dirty="0" smtClean="0"/>
              <a:t>.Les méthodes doivent également contribuer à faire acquérir la capacité de coopérer en développant le travail en groupe et le travail collaboratif à l’aide des outils numériques, ainsi que la capacité de réaliser des projets. »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Mises </a:t>
            </a:r>
            <a:r>
              <a:rPr lang="fr-FR" smtClean="0"/>
              <a:t>en œuvre :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Des pistes pédagogiques sont à votre disposition pour compléter cette présentation  .</a:t>
            </a:r>
          </a:p>
          <a:p>
            <a:endParaRPr lang="fr-FR" dirty="0" smtClean="0"/>
          </a:p>
          <a:p>
            <a:r>
              <a:rPr lang="fr-FR" dirty="0" smtClean="0"/>
              <a:t> Vous pouvez vous adresser aux conseillers pédagogiques de  votre circonscription .</a:t>
            </a:r>
          </a:p>
          <a:p>
            <a:endParaRPr lang="fr-FR" dirty="0" smtClean="0"/>
          </a:p>
          <a:p>
            <a:r>
              <a:rPr lang="fr-FR" dirty="0" smtClean="0"/>
              <a:t>Des ressources vous seront alors adressées et personnalisées selon vos projets .( exploitations à partir des inducteurs retenus , en productions, créations, restitutions, aide technique relative au numérique… 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Marcelle BONJOUR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«  La danse est </a:t>
            </a:r>
            <a:r>
              <a:rPr lang="fr-FR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un lieu </a:t>
            </a:r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 langage avant les mots, d’un terrible intérêt pour les enfants en difficulté avec les mots »</a:t>
            </a:r>
          </a:p>
          <a:p>
            <a:pPr>
              <a:buNone/>
            </a:pPr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 </a:t>
            </a:r>
          </a:p>
          <a:p>
            <a:endParaRPr lang="fr-FR" dirty="0"/>
          </a:p>
        </p:txBody>
      </p:sp>
      <p:pic>
        <p:nvPicPr>
          <p:cNvPr id="3074" name="Picture 2" descr="E:\2015-12-01 danse écriture croisée\danse écriture croisée 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73016"/>
            <a:ext cx="7632848" cy="3284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    Arts et corps: corps qui communiquent.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Compétences attendues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Mobiliser le pouvoir expressif du corps.</a:t>
            </a:r>
          </a:p>
          <a:p>
            <a:pPr>
              <a:buNone/>
            </a:pPr>
            <a:r>
              <a:rPr lang="fr-FR" dirty="0" smtClean="0"/>
              <a:t>Exprimer sa sensibilité et exercer son esprit critique.</a:t>
            </a:r>
          </a:p>
          <a:p>
            <a:pPr>
              <a:buNone/>
            </a:pPr>
            <a:r>
              <a:rPr lang="fr-FR" dirty="0" smtClean="0"/>
              <a:t>Réaliser et donner à voir, individuellement et collectivement des productions plastiques de natures diverses .</a:t>
            </a:r>
          </a:p>
          <a:p>
            <a:pPr>
              <a:buNone/>
            </a:pPr>
            <a:r>
              <a:rPr lang="fr-FR" dirty="0" smtClean="0"/>
              <a:t>Se repérer dans les différents espaces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5904656" cy="457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62056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354832"/>
                <a:gridCol w="1235968"/>
                <a:gridCol w="1295400"/>
                <a:gridCol w="128505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</a:t>
                      </a:r>
                    </a:p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5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 tour et l’espace de mon corps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 corps qui plie »   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 corps transformé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Les noms du corps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Dans le corps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Comme le corps de l’autre »  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Faire le contour d’un corps dans diverses positions dans deux dimensions horizontale , verticale.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partir du contour d’un corps en position de flexion, faire apparaître  les  points d’articulations  et les nommer..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C’est dur ,c’est mou ou coder les parties du corps suivant leur densité.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partir d’un contour du corps, en nommer les différentes parties.(coller des images…)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l’intérieur…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l’aide d’un miroir, regarder l’autre danser derrière soi ou à côté de soi .</a:t>
                      </a:r>
                      <a:endParaRPr lang="fr-FR" sz="1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Danser des verbes d’action  avec arrêt sur image pour créer une posture dynamique 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Danse hip hop .</a:t>
                      </a:r>
                    </a:p>
                    <a:p>
                      <a:r>
                        <a:rPr lang="fr-FR" sz="1400" i="1" dirty="0" smtClean="0"/>
                        <a:t>Pantins désarticulés 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Vivre des contrastes corporels (lent/rapide ;saccadé / fluide …) Danse du robot, de l’algue …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Explorer dans les trois dimensions les possibilités articulaires .(amplitudes,</a:t>
                      </a:r>
                    </a:p>
                    <a:p>
                      <a:r>
                        <a:rPr lang="fr-FR" sz="1400" i="1" dirty="0" smtClean="0"/>
                        <a:t>orientations,)….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Prendre conscience  des différentes ressources à mobiliser pour agir avec son corps (respiration)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Danser la danse du reflet dans le miroir .</a:t>
                      </a:r>
                      <a:endParaRPr lang="fr-FR" sz="14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entrées possibles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b="1" dirty="0" smtClean="0"/>
              <a:t>Par les arts visuels:</a:t>
            </a:r>
          </a:p>
          <a:p>
            <a:pPr>
              <a:buNone/>
            </a:pPr>
            <a:r>
              <a:rPr lang="fr-FR" dirty="0" smtClean="0"/>
              <a:t>-Peinture(</a:t>
            </a:r>
            <a:r>
              <a:rPr lang="fr-FR" dirty="0" err="1" smtClean="0"/>
              <a:t>Chagall,Klein</a:t>
            </a:r>
            <a:r>
              <a:rPr lang="fr-FR" dirty="0" smtClean="0"/>
              <a:t>,</a:t>
            </a:r>
            <a:r>
              <a:rPr lang="fr-FR" dirty="0" err="1" smtClean="0"/>
              <a:t>Picasso,Niki</a:t>
            </a:r>
            <a:r>
              <a:rPr lang="fr-FR" dirty="0" smtClean="0"/>
              <a:t> de Saint </a:t>
            </a:r>
            <a:r>
              <a:rPr lang="fr-FR" dirty="0" err="1" smtClean="0"/>
              <a:t>Phalle,E</a:t>
            </a:r>
            <a:r>
              <a:rPr lang="fr-FR" dirty="0" smtClean="0"/>
              <a:t> Degas, K </a:t>
            </a:r>
            <a:r>
              <a:rPr lang="fr-FR" dirty="0" err="1" smtClean="0"/>
              <a:t>Haring</a:t>
            </a:r>
            <a:r>
              <a:rPr lang="fr-FR" dirty="0" smtClean="0"/>
              <a:t> Matisse </a:t>
            </a:r>
            <a:r>
              <a:rPr lang="fr-FR" dirty="0" err="1" smtClean="0"/>
              <a:t>Delaunay,F</a:t>
            </a:r>
            <a:r>
              <a:rPr lang="fr-FR" dirty="0" smtClean="0"/>
              <a:t> Léger)</a:t>
            </a:r>
          </a:p>
          <a:p>
            <a:pPr>
              <a:buNone/>
            </a:pPr>
            <a:r>
              <a:rPr lang="fr-FR" dirty="0" smtClean="0"/>
              <a:t>-Sculpture ( E Degas, C Claudel, Rodin Dubuffet)</a:t>
            </a:r>
          </a:p>
          <a:p>
            <a:pPr>
              <a:buNone/>
            </a:pPr>
            <a:r>
              <a:rPr lang="fr-FR" dirty="0" smtClean="0"/>
              <a:t>-Gravures (B Rio)</a:t>
            </a:r>
          </a:p>
          <a:p>
            <a:pPr>
              <a:buNone/>
            </a:pPr>
            <a:r>
              <a:rPr lang="fr-FR" dirty="0" smtClean="0"/>
              <a:t>-Photographies( JR, G </a:t>
            </a:r>
            <a:r>
              <a:rPr lang="fr-FR" dirty="0" err="1" smtClean="0"/>
              <a:t>Grosco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-Affiches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arts vivants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-Des chorégraphies(compagnie </a:t>
            </a:r>
            <a:r>
              <a:rPr lang="fr-FR" dirty="0" err="1" smtClean="0"/>
              <a:t>Käfig,compagnie</a:t>
            </a:r>
            <a:r>
              <a:rPr lang="fr-FR" dirty="0" smtClean="0"/>
              <a:t> Pernette, H </a:t>
            </a:r>
            <a:r>
              <a:rPr lang="fr-FR" dirty="0" err="1" smtClean="0"/>
              <a:t>Fatoumi</a:t>
            </a:r>
            <a:r>
              <a:rPr lang="fr-FR" dirty="0" smtClean="0"/>
              <a:t> ,site « </a:t>
            </a:r>
            <a:r>
              <a:rPr lang="fr-FR" dirty="0" err="1" smtClean="0"/>
              <a:t>numéridanse</a:t>
            </a:r>
            <a:r>
              <a:rPr lang="fr-FR" dirty="0" smtClean="0"/>
              <a:t> »)</a:t>
            </a:r>
          </a:p>
          <a:p>
            <a:pPr>
              <a:buNone/>
            </a:pPr>
            <a:r>
              <a:rPr lang="fr-FR" dirty="0" smtClean="0"/>
              <a:t>-Des marionnettes</a:t>
            </a:r>
          </a:p>
          <a:p>
            <a:pPr>
              <a:buNone/>
            </a:pPr>
            <a:r>
              <a:rPr lang="fr-FR" dirty="0" smtClean="0"/>
              <a:t>-Du cirque</a:t>
            </a:r>
          </a:p>
          <a:p>
            <a:pPr>
              <a:buNone/>
            </a:pPr>
            <a:r>
              <a:rPr lang="fr-FR" dirty="0" smtClean="0"/>
              <a:t>-Du mime</a:t>
            </a:r>
          </a:p>
          <a:p>
            <a:pPr>
              <a:buNone/>
            </a:pPr>
            <a:r>
              <a:rPr lang="fr-FR" dirty="0" smtClean="0"/>
              <a:t>-Le théâtre d’ombres </a:t>
            </a:r>
            <a:endParaRPr lang="fr-FR" dirty="0"/>
          </a:p>
        </p:txBody>
      </p:sp>
      <p:pic>
        <p:nvPicPr>
          <p:cNvPr id="1026" name="Picture 2" descr="E:\2015-12-12 danse école\danse école 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799" y="3573016"/>
            <a:ext cx="4343201" cy="2733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 la littérature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-Des albums « La piscine »A Poussier  </a:t>
            </a:r>
          </a:p>
          <a:p>
            <a:pPr>
              <a:buNone/>
            </a:pPr>
            <a:r>
              <a:rPr lang="fr-FR" dirty="0" smtClean="0"/>
              <a:t>« Je compte jusqu’à 3 »E </a:t>
            </a:r>
            <a:r>
              <a:rPr lang="fr-FR" dirty="0" err="1" smtClean="0"/>
              <a:t>Jadoul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-Des poésies   « Il pleut » G Apollinaire  </a:t>
            </a:r>
          </a:p>
          <a:p>
            <a:pPr>
              <a:buNone/>
            </a:pPr>
            <a:r>
              <a:rPr lang="fr-FR" dirty="0" smtClean="0"/>
              <a:t> -Des comptines « Je suis comme ça » C </a:t>
            </a:r>
            <a:r>
              <a:rPr lang="fr-FR" dirty="0" err="1" smtClean="0"/>
              <a:t>Albaut</a:t>
            </a:r>
            <a:endParaRPr lang="fr-FR" dirty="0"/>
          </a:p>
        </p:txBody>
      </p:sp>
      <p:pic>
        <p:nvPicPr>
          <p:cNvPr id="2050" name="Picture 2" descr="E:\2015-12-08 saulx\saulx 0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8748464" cy="2603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RESTITUTION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/>
              <a:t>Selon les </a:t>
            </a:r>
            <a:r>
              <a:rPr lang="fr-FR" sz="4000" dirty="0" smtClean="0">
                <a:solidFill>
                  <a:srgbClr val="FF0000"/>
                </a:solidFill>
              </a:rPr>
              <a:t>inducteurs choisis</a:t>
            </a:r>
            <a:r>
              <a:rPr lang="fr-FR" sz="4000" dirty="0" smtClean="0"/>
              <a:t>, les </a:t>
            </a:r>
            <a:r>
              <a:rPr lang="fr-FR" sz="4000" dirty="0" smtClean="0">
                <a:solidFill>
                  <a:srgbClr val="FFFF00"/>
                </a:solidFill>
              </a:rPr>
              <a:t>œuvres artistiques </a:t>
            </a:r>
            <a:r>
              <a:rPr lang="fr-FR" sz="4000" dirty="0" smtClean="0"/>
              <a:t>rencontrées, les </a:t>
            </a:r>
            <a:r>
              <a:rPr lang="fr-FR" sz="4000" dirty="0" smtClean="0">
                <a:solidFill>
                  <a:srgbClr val="00B0F0"/>
                </a:solidFill>
              </a:rPr>
              <a:t>productions</a:t>
            </a:r>
            <a:r>
              <a:rPr lang="fr-FR" sz="4000" dirty="0" smtClean="0"/>
              <a:t> diverses des élèves (créations plastiques, corporelles, numériques…) imaginer une restitution dans le cadre de ce </a:t>
            </a:r>
            <a:r>
              <a:rPr lang="fr-FR" sz="4000" dirty="0" smtClean="0">
                <a:solidFill>
                  <a:srgbClr val="00B050"/>
                </a:solidFill>
              </a:rPr>
              <a:t>projet</a:t>
            </a:r>
            <a:r>
              <a:rPr lang="fr-FR" dirty="0" smtClean="0"/>
              <a:t> 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Restitutions possibles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FFFF00"/>
                </a:solidFill>
              </a:rPr>
              <a:t>Expositions</a:t>
            </a:r>
          </a:p>
          <a:p>
            <a:r>
              <a:rPr lang="fr-FR" sz="4800" dirty="0" smtClean="0">
                <a:solidFill>
                  <a:srgbClr val="FF0000"/>
                </a:solidFill>
              </a:rPr>
              <a:t>Spectacles</a:t>
            </a:r>
          </a:p>
          <a:p>
            <a:r>
              <a:rPr lang="fr-FR" sz="4800" dirty="0" smtClean="0">
                <a:solidFill>
                  <a:srgbClr val="00B0F0"/>
                </a:solidFill>
              </a:rPr>
              <a:t>Diaporamas</a:t>
            </a:r>
          </a:p>
          <a:p>
            <a:r>
              <a:rPr lang="fr-FR" sz="4800" dirty="0" smtClean="0">
                <a:solidFill>
                  <a:srgbClr val="00B050"/>
                </a:solidFill>
              </a:rPr>
              <a:t>Montage multimédia</a:t>
            </a:r>
            <a:endParaRPr lang="fr-FR" sz="4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Tous les « Arts visuels et … » au </a:t>
            </a:r>
            <a:r>
              <a:rPr lang="fr-FR" dirty="0" err="1" smtClean="0"/>
              <a:t>Scéren</a:t>
            </a:r>
            <a:r>
              <a:rPr lang="fr-FR" dirty="0" smtClean="0"/>
              <a:t> cycles 1,2, 3 et collège . </a:t>
            </a:r>
          </a:p>
          <a:p>
            <a:r>
              <a:rPr lang="fr-FR" dirty="0" smtClean="0"/>
              <a:t>« Danser avec les albums jeunesse » Pascale Tardif et Laurence </a:t>
            </a:r>
            <a:r>
              <a:rPr lang="fr-FR" dirty="0" err="1" smtClean="0"/>
              <a:t>Pagès</a:t>
            </a:r>
            <a:r>
              <a:rPr lang="fr-FR" dirty="0" smtClean="0"/>
              <a:t>  </a:t>
            </a:r>
            <a:r>
              <a:rPr lang="fr-FR" dirty="0" err="1" smtClean="0"/>
              <a:t>Canopé</a:t>
            </a:r>
            <a:endParaRPr lang="fr-FR" dirty="0" smtClean="0"/>
          </a:p>
          <a:p>
            <a:r>
              <a:rPr lang="fr-FR" dirty="0" smtClean="0"/>
              <a:t>« Petits pas de danse » Magnard</a:t>
            </a:r>
          </a:p>
          <a:p>
            <a:r>
              <a:rPr lang="fr-FR" dirty="0" smtClean="0"/>
              <a:t>« Toucher et jouer » Magnard</a:t>
            </a:r>
          </a:p>
          <a:p>
            <a:r>
              <a:rPr lang="fr-FR" dirty="0" smtClean="0"/>
              <a:t>« C’est un pied ou un nez » Stéphane </a:t>
            </a:r>
            <a:r>
              <a:rPr lang="fr-FR" dirty="0" err="1" smtClean="0"/>
              <a:t>Frattini</a:t>
            </a:r>
            <a:r>
              <a:rPr lang="fr-FR" dirty="0" smtClean="0"/>
              <a:t> Milan</a:t>
            </a:r>
          </a:p>
          <a:p>
            <a:r>
              <a:rPr lang="fr-FR" dirty="0" smtClean="0"/>
              <a:t>« Mille et un cheveux » Hélène </a:t>
            </a:r>
            <a:r>
              <a:rPr lang="fr-FR" dirty="0" err="1" smtClean="0"/>
              <a:t>Bourdu</a:t>
            </a:r>
            <a:r>
              <a:rPr lang="fr-FR" dirty="0" smtClean="0"/>
              <a:t> Lili la Baleine </a:t>
            </a:r>
          </a:p>
          <a:p>
            <a:r>
              <a:rPr lang="fr-FR" dirty="0" smtClean="0"/>
              <a:t>« Pratiquer les arts visuels à l’école »D </a:t>
            </a:r>
            <a:r>
              <a:rPr lang="fr-FR" dirty="0" err="1" smtClean="0"/>
              <a:t>Lagoutte</a:t>
            </a:r>
            <a:r>
              <a:rPr lang="fr-FR" dirty="0" smtClean="0"/>
              <a:t> Hachette </a:t>
            </a:r>
          </a:p>
          <a:p>
            <a:r>
              <a:rPr lang="fr-FR" dirty="0" smtClean="0"/>
              <a:t>TDC ‘Le corps à l’étude’ </a:t>
            </a:r>
            <a:r>
              <a:rPr lang="fr-FR" dirty="0" err="1" smtClean="0"/>
              <a:t>Canopé</a:t>
            </a:r>
            <a:endParaRPr lang="fr-FR" dirty="0" smtClean="0"/>
          </a:p>
          <a:p>
            <a:r>
              <a:rPr lang="fr-FR" dirty="0" smtClean="0"/>
              <a:t>« Danser en maternelle » D </a:t>
            </a:r>
            <a:r>
              <a:rPr lang="fr-FR" dirty="0" err="1" smtClean="0"/>
              <a:t>Mégrier</a:t>
            </a:r>
            <a:r>
              <a:rPr lang="fr-FR" dirty="0" smtClean="0"/>
              <a:t> F </a:t>
            </a:r>
            <a:r>
              <a:rPr lang="fr-FR" dirty="0" err="1" smtClean="0"/>
              <a:t>Willson</a:t>
            </a:r>
            <a:r>
              <a:rPr lang="fr-FR" dirty="0" smtClean="0"/>
              <a:t> Retz</a:t>
            </a:r>
          </a:p>
          <a:p>
            <a:r>
              <a:rPr lang="fr-FR" dirty="0" smtClean="0"/>
              <a:t>« Danse pour tous les enfants à l’école » M-F Bonnard Retz</a:t>
            </a:r>
          </a:p>
          <a:p>
            <a:r>
              <a:rPr lang="fr-FR" dirty="0" smtClean="0"/>
              <a:t>« Album à danser »M </a:t>
            </a:r>
            <a:r>
              <a:rPr lang="fr-FR" smtClean="0"/>
              <a:t>Devaux  EP&amp;S</a:t>
            </a:r>
            <a:endParaRPr lang="fr-F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200</TotalTime>
  <Words>451</Words>
  <Application>Microsoft Office PowerPoint</Application>
  <PresentationFormat>Affichage à l'écran (4:3)</PresentationFormat>
  <Paragraphs>86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Métro</vt:lpstr>
      <vt:lpstr>CORPS  ET ARTS AU  CYCLE 2 </vt:lpstr>
      <vt:lpstr>     Arts et corps: corps qui communiquent.  </vt:lpstr>
      <vt:lpstr>Diapositive 3</vt:lpstr>
      <vt:lpstr>Des entrées possibles …</vt:lpstr>
      <vt:lpstr>Par les arts vivants</vt:lpstr>
      <vt:lpstr>Par la littérature  </vt:lpstr>
      <vt:lpstr>RESTITUTION</vt:lpstr>
      <vt:lpstr>Restitutions possibles …</vt:lpstr>
      <vt:lpstr>Bibliographie.</vt:lpstr>
      <vt:lpstr>Bulletin officiel n°11 du 26 novembre</vt:lpstr>
      <vt:lpstr>Mises en œuvre :</vt:lpstr>
      <vt:lpstr>Marcelle BONJOUR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srey</dc:creator>
  <cp:lastModifiedBy>sdaguenet</cp:lastModifiedBy>
  <cp:revision>47</cp:revision>
  <dcterms:created xsi:type="dcterms:W3CDTF">2016-09-30T07:39:20Z</dcterms:created>
  <dcterms:modified xsi:type="dcterms:W3CDTF">2016-10-14T12:29:28Z</dcterms:modified>
</cp:coreProperties>
</file>