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141" autoAdjust="0"/>
  </p:normalViewPr>
  <p:slideViewPr>
    <p:cSldViewPr>
      <p:cViewPr varScale="1">
        <p:scale>
          <a:sx n="96" d="100"/>
          <a:sy n="9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E5963CC-1376-4042-8C42-DD2BEC697916}" type="datetimeFigureOut">
              <a:rPr lang="fr-FR" smtClean="0"/>
              <a:pPr/>
              <a:t>14/10/2016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B8D4A1-D179-4934-8E55-3A4B910E3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CORPS  ET ARTS AU  CYCLE 3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4400" y="332656"/>
            <a:ext cx="7772400" cy="4010744"/>
          </a:xfrm>
        </p:spPr>
        <p:txBody>
          <a:bodyPr/>
          <a:lstStyle/>
          <a:p>
            <a:r>
              <a:rPr lang="fr-FR" i="1" dirty="0" smtClean="0">
                <a:solidFill>
                  <a:srgbClr val="7030A0"/>
                </a:solidFill>
              </a:rPr>
              <a:t>      Comment aborder un sujet complexe, le corps  à l’école par le            croisement de plusieurs disciplines ?</a:t>
            </a:r>
          </a:p>
          <a:p>
            <a:r>
              <a:rPr lang="fr-FR" i="1" dirty="0" smtClean="0">
                <a:solidFill>
                  <a:srgbClr val="7030A0"/>
                </a:solidFill>
              </a:rPr>
              <a:t>                                 Sylvie </a:t>
            </a:r>
            <a:r>
              <a:rPr lang="fr-FR" i="1" smtClean="0">
                <a:solidFill>
                  <a:srgbClr val="7030A0"/>
                </a:solidFill>
              </a:rPr>
              <a:t>DAGUENET </a:t>
            </a:r>
            <a:r>
              <a:rPr lang="fr-FR" i="1" smtClean="0">
                <a:solidFill>
                  <a:srgbClr val="7030A0"/>
                </a:solidFill>
              </a:rPr>
              <a:t> CPD  </a:t>
            </a:r>
            <a:r>
              <a:rPr lang="fr-FR" i="1" smtClean="0">
                <a:solidFill>
                  <a:srgbClr val="7030A0"/>
                </a:solidFill>
              </a:rPr>
              <a:t>EPS      </a:t>
            </a:r>
            <a:r>
              <a:rPr lang="fr-FR" i="1" dirty="0" smtClean="0">
                <a:solidFill>
                  <a:srgbClr val="7030A0"/>
                </a:solidFill>
              </a:rPr>
              <a:t>Sylvie REY  CPC               </a:t>
            </a:r>
            <a:endParaRPr lang="fr-FR" i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E:\PHOTOS WEB\y5mP0PVWt1Bfy62RtuhuuZNnT8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407" y="0"/>
            <a:ext cx="4859186" cy="328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Tous les « Arts visuels et … » au </a:t>
            </a:r>
            <a:r>
              <a:rPr lang="fr-FR" dirty="0" err="1" smtClean="0"/>
              <a:t>Scéren</a:t>
            </a:r>
            <a:r>
              <a:rPr lang="fr-FR" dirty="0" smtClean="0"/>
              <a:t> cycles 1,2, 3 et collège . </a:t>
            </a:r>
          </a:p>
          <a:p>
            <a:r>
              <a:rPr lang="fr-FR" dirty="0" smtClean="0"/>
              <a:t>« Danser avec les albums jeunesse » Pascale Tardif et Laurence </a:t>
            </a:r>
            <a:r>
              <a:rPr lang="fr-FR" dirty="0" err="1" smtClean="0"/>
              <a:t>Pagès</a:t>
            </a:r>
            <a:r>
              <a:rPr lang="fr-FR" dirty="0" smtClean="0"/>
              <a:t>  </a:t>
            </a:r>
            <a:r>
              <a:rPr lang="fr-FR" dirty="0" err="1" smtClean="0"/>
              <a:t>Canopé</a:t>
            </a:r>
            <a:endParaRPr lang="fr-FR" dirty="0" smtClean="0"/>
          </a:p>
          <a:p>
            <a:r>
              <a:rPr lang="fr-FR" dirty="0" smtClean="0"/>
              <a:t>« Petits pas de danse » Magnard</a:t>
            </a:r>
          </a:p>
          <a:p>
            <a:r>
              <a:rPr lang="fr-FR" dirty="0" smtClean="0"/>
              <a:t>« Toucher et jouer » Magnard</a:t>
            </a:r>
          </a:p>
          <a:p>
            <a:r>
              <a:rPr lang="fr-FR" dirty="0" smtClean="0"/>
              <a:t>« C’est un pied ou un nez » Stéphane </a:t>
            </a:r>
            <a:r>
              <a:rPr lang="fr-FR" dirty="0" err="1" smtClean="0"/>
              <a:t>Frattini</a:t>
            </a:r>
            <a:r>
              <a:rPr lang="fr-FR" dirty="0" smtClean="0"/>
              <a:t> Milan</a:t>
            </a:r>
          </a:p>
          <a:p>
            <a:r>
              <a:rPr lang="fr-FR" dirty="0" smtClean="0"/>
              <a:t>« Mille et un cheveux » Hélène </a:t>
            </a:r>
            <a:r>
              <a:rPr lang="fr-FR" dirty="0" err="1" smtClean="0"/>
              <a:t>Bourdu</a:t>
            </a:r>
            <a:r>
              <a:rPr lang="fr-FR" dirty="0" smtClean="0"/>
              <a:t> Lili la Baleine </a:t>
            </a:r>
          </a:p>
          <a:p>
            <a:r>
              <a:rPr lang="fr-FR" dirty="0" smtClean="0"/>
              <a:t>« Pratiquer les arts visuels à l’école »D </a:t>
            </a:r>
            <a:r>
              <a:rPr lang="fr-FR" dirty="0" err="1" smtClean="0"/>
              <a:t>Lagoutte</a:t>
            </a:r>
            <a:r>
              <a:rPr lang="fr-FR" dirty="0" smtClean="0"/>
              <a:t> Hachette </a:t>
            </a:r>
          </a:p>
          <a:p>
            <a:r>
              <a:rPr lang="fr-FR" dirty="0" smtClean="0"/>
              <a:t>TDC ‘Le corps à l’étude’ </a:t>
            </a:r>
            <a:r>
              <a:rPr lang="fr-FR" dirty="0" err="1" smtClean="0"/>
              <a:t>Canopé</a:t>
            </a:r>
            <a:endParaRPr lang="fr-FR" dirty="0" smtClean="0"/>
          </a:p>
          <a:p>
            <a:r>
              <a:rPr lang="fr-FR" dirty="0" smtClean="0"/>
              <a:t>« Danser en maternelle » D </a:t>
            </a:r>
            <a:r>
              <a:rPr lang="fr-FR" dirty="0" err="1" smtClean="0"/>
              <a:t>Mégrier</a:t>
            </a:r>
            <a:r>
              <a:rPr lang="fr-FR" dirty="0" smtClean="0"/>
              <a:t> F </a:t>
            </a:r>
            <a:r>
              <a:rPr lang="fr-FR" dirty="0" err="1" smtClean="0"/>
              <a:t>Willson</a:t>
            </a:r>
            <a:r>
              <a:rPr lang="fr-FR" dirty="0" smtClean="0"/>
              <a:t> Retz</a:t>
            </a:r>
          </a:p>
          <a:p>
            <a:r>
              <a:rPr lang="fr-FR" dirty="0" smtClean="0"/>
              <a:t>« Danse pour tous les enfants à l’école » M-F Bonnard Retz</a:t>
            </a:r>
          </a:p>
          <a:p>
            <a:r>
              <a:rPr lang="fr-FR" dirty="0" smtClean="0"/>
              <a:t>« Album à danser »M </a:t>
            </a:r>
            <a:r>
              <a:rPr lang="fr-FR" smtClean="0"/>
              <a:t>Devaux  EP&amp;S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Mises en œuvre 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Des pistes pédagogiques sont à votre disposition pour compléter cette présentation  .</a:t>
            </a:r>
          </a:p>
          <a:p>
            <a:endParaRPr lang="fr-FR" dirty="0" smtClean="0"/>
          </a:p>
          <a:p>
            <a:r>
              <a:rPr lang="fr-FR" dirty="0" smtClean="0"/>
              <a:t> Vous pouvez vous adresser aux conseillers pédagogiques de  votre circonscription .</a:t>
            </a:r>
          </a:p>
          <a:p>
            <a:endParaRPr lang="fr-FR" dirty="0" smtClean="0"/>
          </a:p>
          <a:p>
            <a:r>
              <a:rPr lang="fr-FR" dirty="0" smtClean="0"/>
              <a:t>Des ressources vous seront alors adressées et personnalisées selon vos projets .( exploitations à partir des inducteurs retenus , en productions, créations, restitutions, aide technique relative </a:t>
            </a:r>
            <a:r>
              <a:rPr lang="fr-FR" smtClean="0"/>
              <a:t>au numérique… </a:t>
            </a:r>
            <a:r>
              <a:rPr lang="fr-FR" dirty="0" smtClean="0"/>
              <a:t>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Bulletin officiel n°11</a:t>
            </a:r>
            <a:br>
              <a:rPr lang="fr-FR" dirty="0" smtClean="0"/>
            </a:br>
            <a:r>
              <a:rPr lang="fr-FR" dirty="0" smtClean="0"/>
              <a:t>du 26 novembre 2015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« </a:t>
            </a:r>
            <a:r>
              <a:rPr lang="fr-FR" dirty="0" smtClean="0">
                <a:solidFill>
                  <a:srgbClr val="FF0000"/>
                </a:solidFill>
              </a:rPr>
              <a:t>Tous les enseignements </a:t>
            </a:r>
            <a:r>
              <a:rPr lang="fr-FR" dirty="0" smtClean="0"/>
              <a:t>doivent apprendre aux élèves à organiser leur travail pour améliorer </a:t>
            </a:r>
            <a:r>
              <a:rPr lang="fr-FR" dirty="0" smtClean="0">
                <a:solidFill>
                  <a:srgbClr val="FF0000"/>
                </a:solidFill>
              </a:rPr>
              <a:t>l’efficacité des apprentissages </a:t>
            </a:r>
            <a:r>
              <a:rPr lang="fr-FR" dirty="0" smtClean="0"/>
              <a:t>.Les méthodes doivent également contribuer à faire acquérir la capacité de coopérer en développant le travail en groupe et le travail collaboratif à l’aide des outils numériques, ainsi que la capacité de réaliser des projets. »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Marcelle Bonjour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« La danse est </a:t>
            </a:r>
            <a:r>
              <a:rPr lang="fr-FR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un lieu </a:t>
            </a:r>
            <a:r>
              <a:rPr lang="fr-F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 langage avant les mots, d’un terrible intérêt pour les enfants en difficulté avec les mots »</a:t>
            </a:r>
          </a:p>
          <a:p>
            <a:pPr>
              <a:buNone/>
            </a:pPr>
            <a:r>
              <a:rPr lang="fr-F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 </a:t>
            </a:r>
            <a:endParaRPr lang="fr-FR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E:\2015-12-12 danse école\danse école 0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428019"/>
            <a:ext cx="5040560" cy="3429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r>
              <a:rPr lang="fr-FR" sz="3200" dirty="0" smtClean="0"/>
              <a:t>Arts et mouvements: le corps dans toutes ses dimensions.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Compétences attendues :</a:t>
            </a:r>
          </a:p>
          <a:p>
            <a:pPr>
              <a:buNone/>
            </a:pPr>
            <a:r>
              <a:rPr lang="fr-FR" dirty="0" smtClean="0"/>
              <a:t>Mise en œuvre du PEAC.</a:t>
            </a:r>
          </a:p>
          <a:p>
            <a:pPr>
              <a:buNone/>
            </a:pPr>
            <a:r>
              <a:rPr lang="fr-FR" dirty="0" smtClean="0"/>
              <a:t>.Mettre en œuvre un projet artistique .</a:t>
            </a:r>
          </a:p>
          <a:p>
            <a:pPr>
              <a:buNone/>
            </a:pPr>
            <a:r>
              <a:rPr lang="fr-FR" dirty="0" smtClean="0"/>
              <a:t>Représenter le monde environnant ou donner forme à son imaginaire en explorant divers domaines .</a:t>
            </a:r>
          </a:p>
          <a:p>
            <a:pPr>
              <a:buNone/>
            </a:pPr>
            <a:r>
              <a:rPr lang="fr-FR" dirty="0" smtClean="0"/>
              <a:t>Imaginer des utilisations musicales .</a:t>
            </a:r>
          </a:p>
          <a:p>
            <a:pPr>
              <a:buNone/>
            </a:pPr>
            <a:r>
              <a:rPr lang="fr-FR" dirty="0" smtClean="0"/>
              <a:t>Utiliser le pouvoir expressif du corps .</a:t>
            </a:r>
          </a:p>
          <a:p>
            <a:pPr>
              <a:buNone/>
            </a:pPr>
            <a:r>
              <a:rPr lang="fr-FR" dirty="0" smtClean="0"/>
              <a:t>Enrichir son répertoire d’actions afin de communiquer une attention ou une émotion .</a:t>
            </a:r>
          </a:p>
          <a:p>
            <a:pPr>
              <a:buNone/>
            </a:pPr>
            <a:r>
              <a:rPr lang="fr-FR" dirty="0" smtClean="0"/>
              <a:t>Expérimenter. Produire. Créer .</a:t>
            </a:r>
          </a:p>
          <a:p>
            <a:pPr>
              <a:buNone/>
            </a:pPr>
            <a:r>
              <a:rPr lang="fr-FR" dirty="0" smtClean="0"/>
              <a:t>Production multimédia 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5904656" cy="45719"/>
          </a:xfrm>
        </p:spPr>
        <p:txBody>
          <a:bodyPr/>
          <a:lstStyle/>
          <a:p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62056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354832"/>
                <a:gridCol w="1235968"/>
                <a:gridCol w="1295400"/>
                <a:gridCol w="128505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1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</a:t>
                      </a:r>
                    </a:p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5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Le tour et l’espace de mon corps »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Le corps qui plie »   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Le corps transformé »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Les noms du corps »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Dans le corps »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« Comme le corps de l’autre »  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Faire les contours  du corps dans diverses positions dans trois dimensions.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A partir du contour d’un corps en position de flexion, faire apparaître  les  points d’articulations  et les nommer..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C’est dur ,c’est mou ou coder les parties du corps suivant leur densité.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A partir d’un contour du corps, en nommer les différentes parties.(coller des images…)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A l’intérieur…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A l’aide d’un miroir, regarder l’autre danser derrière soi ou à côté de soi .</a:t>
                      </a:r>
                      <a:endParaRPr lang="fr-FR" sz="1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Chronophotographie, dessins animés …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Danse hip hop .</a:t>
                      </a:r>
                    </a:p>
                    <a:p>
                      <a:r>
                        <a:rPr lang="fr-FR" sz="1400" i="1" dirty="0" smtClean="0"/>
                        <a:t>Pantins désarticulés .</a:t>
                      </a:r>
                    </a:p>
                    <a:p>
                      <a:r>
                        <a:rPr lang="fr-FR" sz="1400" i="1" dirty="0" smtClean="0"/>
                        <a:t>Acrobaties.</a:t>
                      </a:r>
                    </a:p>
                    <a:p>
                      <a:r>
                        <a:rPr lang="fr-FR" sz="1400" i="1" dirty="0" smtClean="0"/>
                        <a:t>Contorsions </a:t>
                      </a:r>
                    </a:p>
                    <a:p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Vivre des contrastes corporels (lent/rapide ;saccadé / fluide …) Danse du robot, de l’algue …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Explorer dans les trois dimensions les possibilités articulaires .(amplitudes,</a:t>
                      </a:r>
                    </a:p>
                    <a:p>
                      <a:r>
                        <a:rPr lang="fr-FR" sz="1400" i="1" dirty="0" smtClean="0"/>
                        <a:t>orientations,)….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Prendre conscience  des différentes ressources à mobiliser pour agir avec son corps (respiration)</a:t>
                      </a:r>
                      <a:endParaRPr lang="fr-FR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/>
                        <a:t>Danser la danse du reflet dans le miroir .</a:t>
                      </a:r>
                      <a:endParaRPr lang="fr-FR" sz="140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entrées possibles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b="1" dirty="0" smtClean="0"/>
              <a:t>Par les arts visuels:</a:t>
            </a:r>
          </a:p>
          <a:p>
            <a:pPr>
              <a:buNone/>
            </a:pPr>
            <a:r>
              <a:rPr lang="fr-FR" dirty="0" smtClean="0"/>
              <a:t>-Peinture(</a:t>
            </a:r>
            <a:r>
              <a:rPr lang="fr-FR" dirty="0" err="1" smtClean="0"/>
              <a:t>Chagall,Klein</a:t>
            </a:r>
            <a:r>
              <a:rPr lang="fr-FR" dirty="0" smtClean="0"/>
              <a:t>,</a:t>
            </a:r>
            <a:r>
              <a:rPr lang="fr-FR" dirty="0" err="1" smtClean="0"/>
              <a:t>Picasso,Niki</a:t>
            </a:r>
            <a:r>
              <a:rPr lang="fr-FR" dirty="0" smtClean="0"/>
              <a:t> de Saint </a:t>
            </a:r>
            <a:r>
              <a:rPr lang="fr-FR" dirty="0" err="1" smtClean="0"/>
              <a:t>Phalle,E</a:t>
            </a:r>
            <a:r>
              <a:rPr lang="fr-FR" dirty="0" smtClean="0"/>
              <a:t> Degas, K </a:t>
            </a:r>
            <a:r>
              <a:rPr lang="fr-FR" dirty="0" err="1" smtClean="0"/>
              <a:t>Haring</a:t>
            </a:r>
            <a:r>
              <a:rPr lang="fr-FR" dirty="0" smtClean="0"/>
              <a:t> Matisse </a:t>
            </a:r>
            <a:r>
              <a:rPr lang="fr-FR" dirty="0" err="1" smtClean="0"/>
              <a:t>Delaunay,F</a:t>
            </a:r>
            <a:r>
              <a:rPr lang="fr-FR" dirty="0" smtClean="0"/>
              <a:t> Léger)</a:t>
            </a:r>
          </a:p>
          <a:p>
            <a:pPr>
              <a:buNone/>
            </a:pPr>
            <a:r>
              <a:rPr lang="fr-FR" dirty="0" smtClean="0"/>
              <a:t>-Sculpture ( E Degas, C Claudel, Rodin Dubuffet)</a:t>
            </a:r>
          </a:p>
          <a:p>
            <a:pPr>
              <a:buNone/>
            </a:pPr>
            <a:r>
              <a:rPr lang="fr-FR" dirty="0" smtClean="0"/>
              <a:t>-Gravures (B Rio)</a:t>
            </a:r>
          </a:p>
          <a:p>
            <a:pPr>
              <a:buNone/>
            </a:pPr>
            <a:r>
              <a:rPr lang="fr-FR" dirty="0" smtClean="0"/>
              <a:t>-Photographies( JR, G </a:t>
            </a:r>
            <a:r>
              <a:rPr lang="fr-FR" dirty="0" err="1" smtClean="0"/>
              <a:t>Grosco</a:t>
            </a:r>
            <a:r>
              <a:rPr lang="fr-FR" dirty="0" smtClean="0"/>
              <a:t>)</a:t>
            </a:r>
          </a:p>
          <a:p>
            <a:pPr>
              <a:buNone/>
            </a:pPr>
            <a:r>
              <a:rPr lang="fr-FR" dirty="0" smtClean="0"/>
              <a:t>-Affiches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les arts vivants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-Des chorégraphies(compagnie </a:t>
            </a:r>
            <a:r>
              <a:rPr lang="fr-FR" dirty="0" err="1" smtClean="0"/>
              <a:t>Käfig,compagnie</a:t>
            </a:r>
            <a:r>
              <a:rPr lang="fr-FR" dirty="0" smtClean="0"/>
              <a:t> Pernette, H </a:t>
            </a:r>
            <a:r>
              <a:rPr lang="fr-FR" dirty="0" err="1" smtClean="0"/>
              <a:t>Fatoumi</a:t>
            </a:r>
            <a:r>
              <a:rPr lang="fr-FR" dirty="0" smtClean="0"/>
              <a:t> ,site « </a:t>
            </a:r>
            <a:r>
              <a:rPr lang="fr-FR" dirty="0" err="1" smtClean="0"/>
              <a:t>numéridanse</a:t>
            </a:r>
            <a:r>
              <a:rPr lang="fr-FR" dirty="0" smtClean="0"/>
              <a:t> »)</a:t>
            </a:r>
          </a:p>
          <a:p>
            <a:pPr>
              <a:buNone/>
            </a:pPr>
            <a:r>
              <a:rPr lang="fr-FR" dirty="0" smtClean="0"/>
              <a:t>-Des marionnettes</a:t>
            </a:r>
          </a:p>
          <a:p>
            <a:pPr>
              <a:buNone/>
            </a:pPr>
            <a:r>
              <a:rPr lang="fr-FR" dirty="0" smtClean="0"/>
              <a:t>-Du cirque</a:t>
            </a:r>
          </a:p>
          <a:p>
            <a:pPr>
              <a:buNone/>
            </a:pPr>
            <a:r>
              <a:rPr lang="fr-FR" dirty="0" smtClean="0"/>
              <a:t>-Du mime</a:t>
            </a:r>
          </a:p>
          <a:p>
            <a:pPr>
              <a:buNone/>
            </a:pPr>
            <a:r>
              <a:rPr lang="fr-FR" dirty="0" smtClean="0"/>
              <a:t>-Le théâtre d’ombres </a:t>
            </a:r>
            <a:endParaRPr lang="fr-FR" dirty="0"/>
          </a:p>
        </p:txBody>
      </p:sp>
      <p:pic>
        <p:nvPicPr>
          <p:cNvPr id="1026" name="Picture 2" descr="E:\11231259_713182788792994_5888690384443194719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996952"/>
            <a:ext cx="3076376" cy="3364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 la littérature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-Des albums « La piscine »A Poussier  </a:t>
            </a:r>
          </a:p>
          <a:p>
            <a:pPr>
              <a:buNone/>
            </a:pPr>
            <a:r>
              <a:rPr lang="fr-FR" dirty="0" smtClean="0"/>
              <a:t>« Je compte jusqu’à 3 »E </a:t>
            </a:r>
            <a:r>
              <a:rPr lang="fr-FR" dirty="0" err="1" smtClean="0"/>
              <a:t>Jadoul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-Des poésies   « Il pleut » G Apollinaire  </a:t>
            </a:r>
          </a:p>
          <a:p>
            <a:pPr>
              <a:buNone/>
            </a:pPr>
            <a:r>
              <a:rPr lang="fr-FR" dirty="0" smtClean="0"/>
              <a:t> -Des comptines « Je suis comme ça » C </a:t>
            </a:r>
            <a:r>
              <a:rPr lang="fr-FR" dirty="0" err="1" smtClean="0"/>
              <a:t>Albaut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 les arts du son :</a:t>
            </a:r>
          </a:p>
          <a:p>
            <a:pPr>
              <a:buNone/>
            </a:pPr>
            <a:r>
              <a:rPr lang="fr-FR" dirty="0" smtClean="0"/>
              <a:t>« Danse » de G Moustaki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RESTITUTION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 smtClean="0"/>
              <a:t>Selon les </a:t>
            </a:r>
            <a:r>
              <a:rPr lang="fr-FR" sz="4000" dirty="0" smtClean="0">
                <a:solidFill>
                  <a:srgbClr val="FF0000"/>
                </a:solidFill>
              </a:rPr>
              <a:t>inducteurs choisis</a:t>
            </a:r>
            <a:r>
              <a:rPr lang="fr-FR" sz="4000" dirty="0" smtClean="0"/>
              <a:t>, les </a:t>
            </a:r>
            <a:r>
              <a:rPr lang="fr-FR" sz="4000" dirty="0" smtClean="0">
                <a:solidFill>
                  <a:srgbClr val="FFFF00"/>
                </a:solidFill>
              </a:rPr>
              <a:t>œuvres artistiques </a:t>
            </a:r>
            <a:r>
              <a:rPr lang="fr-FR" sz="4000" dirty="0" smtClean="0"/>
              <a:t>rencontrées, les </a:t>
            </a:r>
            <a:r>
              <a:rPr lang="fr-FR" sz="4000" dirty="0" smtClean="0">
                <a:solidFill>
                  <a:srgbClr val="00B0F0"/>
                </a:solidFill>
              </a:rPr>
              <a:t>productions</a:t>
            </a:r>
            <a:r>
              <a:rPr lang="fr-FR" sz="4000" dirty="0" smtClean="0"/>
              <a:t> diverses des élèves (créations plastiques, corporelles, numériques…) imaginer une restitution dans le cadre de ce </a:t>
            </a:r>
            <a:r>
              <a:rPr lang="fr-FR" sz="4000" dirty="0" smtClean="0">
                <a:solidFill>
                  <a:srgbClr val="00B050"/>
                </a:solidFill>
              </a:rPr>
              <a:t>projet</a:t>
            </a:r>
            <a:r>
              <a:rPr lang="fr-FR" dirty="0" smtClean="0"/>
              <a:t> 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Restitutions possibles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FFFF00"/>
                </a:solidFill>
              </a:rPr>
              <a:t>Expositions</a:t>
            </a:r>
          </a:p>
          <a:p>
            <a:r>
              <a:rPr lang="fr-FR" sz="4800" dirty="0" smtClean="0">
                <a:solidFill>
                  <a:srgbClr val="FF0000"/>
                </a:solidFill>
              </a:rPr>
              <a:t>Spectacles</a:t>
            </a:r>
          </a:p>
          <a:p>
            <a:r>
              <a:rPr lang="fr-FR" sz="4800" dirty="0" smtClean="0">
                <a:solidFill>
                  <a:srgbClr val="00B0F0"/>
                </a:solidFill>
              </a:rPr>
              <a:t>Diaporamas</a:t>
            </a:r>
          </a:p>
          <a:p>
            <a:r>
              <a:rPr lang="fr-FR" sz="4800" dirty="0" smtClean="0">
                <a:solidFill>
                  <a:srgbClr val="00B050"/>
                </a:solidFill>
              </a:rPr>
              <a:t>Montage multimédia</a:t>
            </a:r>
            <a:endParaRPr lang="fr-FR" sz="4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285</TotalTime>
  <Words>476</Words>
  <Application>Microsoft Office PowerPoint</Application>
  <PresentationFormat>Affichage à l'écran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Métro</vt:lpstr>
      <vt:lpstr>CORPS  ET ARTS AU  CYCLE 3 </vt:lpstr>
      <vt:lpstr>     Arts et mouvements: le corps dans toutes ses dimensions.   </vt:lpstr>
      <vt:lpstr>Diapositive 3</vt:lpstr>
      <vt:lpstr>Des entrées possibles …</vt:lpstr>
      <vt:lpstr>Par les arts vivants</vt:lpstr>
      <vt:lpstr>Par la littérature  </vt:lpstr>
      <vt:lpstr>Diapositive 7</vt:lpstr>
      <vt:lpstr>RESTITUTION</vt:lpstr>
      <vt:lpstr>Restitutions possibles …</vt:lpstr>
      <vt:lpstr>Bibliographie.</vt:lpstr>
      <vt:lpstr>Mises en œuvre .</vt:lpstr>
      <vt:lpstr>Bulletin officiel n°11 du 26 novembre 2015</vt:lpstr>
      <vt:lpstr>Marcelle Bonjour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srey</dc:creator>
  <cp:lastModifiedBy>sdaguenet</cp:lastModifiedBy>
  <cp:revision>55</cp:revision>
  <dcterms:created xsi:type="dcterms:W3CDTF">2016-09-30T07:39:20Z</dcterms:created>
  <dcterms:modified xsi:type="dcterms:W3CDTF">2016-10-14T12:05:16Z</dcterms:modified>
</cp:coreProperties>
</file>